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B8F62-ADB3-4015-8359-66A3D28CA975}" v="1" dt="2024-01-23T03:24:57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7E7B8F62-ADB3-4015-8359-66A3D28CA975}"/>
    <pc:docChg chg="custSel delSld modSld delMainMaster">
      <pc:chgData name="Calla Wiemer" userId="77eb88967580a5cd" providerId="LiveId" clId="{7E7B8F62-ADB3-4015-8359-66A3D28CA975}" dt="2024-01-23T03:26:12.302" v="14" actId="1076"/>
      <pc:docMkLst>
        <pc:docMk/>
      </pc:docMkLst>
      <pc:sldChg chg="del">
        <pc:chgData name="Calla Wiemer" userId="77eb88967580a5cd" providerId="LiveId" clId="{7E7B8F62-ADB3-4015-8359-66A3D28CA975}" dt="2024-01-23T03:24:32.832" v="0" actId="47"/>
        <pc:sldMkLst>
          <pc:docMk/>
          <pc:sldMk cId="1267415441" sldId="256"/>
        </pc:sldMkLst>
      </pc:sldChg>
      <pc:sldChg chg="del">
        <pc:chgData name="Calla Wiemer" userId="77eb88967580a5cd" providerId="LiveId" clId="{7E7B8F62-ADB3-4015-8359-66A3D28CA975}" dt="2024-01-23T03:24:33.541" v="1" actId="47"/>
        <pc:sldMkLst>
          <pc:docMk/>
          <pc:sldMk cId="1627406732" sldId="257"/>
        </pc:sldMkLst>
      </pc:sldChg>
      <pc:sldChg chg="del">
        <pc:chgData name="Calla Wiemer" userId="77eb88967580a5cd" providerId="LiveId" clId="{7E7B8F62-ADB3-4015-8359-66A3D28CA975}" dt="2024-01-23T03:24:35.279" v="2" actId="47"/>
        <pc:sldMkLst>
          <pc:docMk/>
          <pc:sldMk cId="3165492932" sldId="259"/>
        </pc:sldMkLst>
      </pc:sldChg>
      <pc:sldChg chg="del">
        <pc:chgData name="Calla Wiemer" userId="77eb88967580a5cd" providerId="LiveId" clId="{7E7B8F62-ADB3-4015-8359-66A3D28CA975}" dt="2024-01-23T03:24:35.576" v="3" actId="47"/>
        <pc:sldMkLst>
          <pc:docMk/>
          <pc:sldMk cId="3847020851" sldId="260"/>
        </pc:sldMkLst>
      </pc:sldChg>
      <pc:sldChg chg="del">
        <pc:chgData name="Calla Wiemer" userId="77eb88967580a5cd" providerId="LiveId" clId="{7E7B8F62-ADB3-4015-8359-66A3D28CA975}" dt="2024-01-23T03:24:36.187" v="5" actId="47"/>
        <pc:sldMkLst>
          <pc:docMk/>
          <pc:sldMk cId="1894985544" sldId="262"/>
        </pc:sldMkLst>
      </pc:sldChg>
      <pc:sldChg chg="addSp delSp modSp mod">
        <pc:chgData name="Calla Wiemer" userId="77eb88967580a5cd" providerId="LiveId" clId="{7E7B8F62-ADB3-4015-8359-66A3D28CA975}" dt="2024-01-23T03:26:12.302" v="14" actId="1076"/>
        <pc:sldMkLst>
          <pc:docMk/>
          <pc:sldMk cId="472548458" sldId="266"/>
        </pc:sldMkLst>
        <pc:spChg chg="mod">
          <ac:chgData name="Calla Wiemer" userId="77eb88967580a5cd" providerId="LiveId" clId="{7E7B8F62-ADB3-4015-8359-66A3D28CA975}" dt="2024-01-23T03:24:44.378" v="8" actId="20577"/>
          <ac:spMkLst>
            <pc:docMk/>
            <pc:sldMk cId="472548458" sldId="266"/>
            <ac:spMk id="3" creationId="{714736F6-B075-C390-DBAA-3B297ADDE2BB}"/>
          </ac:spMkLst>
        </pc:spChg>
        <pc:picChg chg="add mod">
          <ac:chgData name="Calla Wiemer" userId="77eb88967580a5cd" providerId="LiveId" clId="{7E7B8F62-ADB3-4015-8359-66A3D28CA975}" dt="2024-01-23T03:26:12.302" v="14" actId="1076"/>
          <ac:picMkLst>
            <pc:docMk/>
            <pc:sldMk cId="472548458" sldId="266"/>
            <ac:picMk id="2" creationId="{CAD9EEC9-1C73-828B-9120-C62922FEBB57}"/>
          </ac:picMkLst>
        </pc:picChg>
        <pc:picChg chg="del">
          <ac:chgData name="Calla Wiemer" userId="77eb88967580a5cd" providerId="LiveId" clId="{7E7B8F62-ADB3-4015-8359-66A3D28CA975}" dt="2024-01-23T03:24:48.316" v="9" actId="478"/>
          <ac:picMkLst>
            <pc:docMk/>
            <pc:sldMk cId="472548458" sldId="266"/>
            <ac:picMk id="4" creationId="{79BC7240-E444-E3C2-3573-A78B18A94A27}"/>
          </ac:picMkLst>
        </pc:picChg>
      </pc:sldChg>
      <pc:sldChg chg="del">
        <pc:chgData name="Calla Wiemer" userId="77eb88967580a5cd" providerId="LiveId" clId="{7E7B8F62-ADB3-4015-8359-66A3D28CA975}" dt="2024-01-23T03:24:37.486" v="6" actId="47"/>
        <pc:sldMkLst>
          <pc:docMk/>
          <pc:sldMk cId="2626071268" sldId="267"/>
        </pc:sldMkLst>
      </pc:sldChg>
      <pc:sldChg chg="del">
        <pc:chgData name="Calla Wiemer" userId="77eb88967580a5cd" providerId="LiveId" clId="{7E7B8F62-ADB3-4015-8359-66A3D28CA975}" dt="2024-01-23T03:24:35.925" v="4" actId="47"/>
        <pc:sldMkLst>
          <pc:docMk/>
          <pc:sldMk cId="3100359897" sldId="268"/>
        </pc:sldMkLst>
      </pc:sldChg>
      <pc:sldMasterChg chg="del delSldLayout">
        <pc:chgData name="Calla Wiemer" userId="77eb88967580a5cd" providerId="LiveId" clId="{7E7B8F62-ADB3-4015-8359-66A3D28CA975}" dt="2024-01-23T03:24:36.187" v="5" actId="47"/>
        <pc:sldMasterMkLst>
          <pc:docMk/>
          <pc:sldMasterMk cId="132374398" sldId="2147483648"/>
        </pc:sldMasterMkLst>
        <pc:sldLayoutChg chg="del">
          <pc:chgData name="Calla Wiemer" userId="77eb88967580a5cd" providerId="LiveId" clId="{7E7B8F62-ADB3-4015-8359-66A3D28CA975}" dt="2024-01-23T03:24:36.187" v="5" actId="47"/>
          <pc:sldLayoutMkLst>
            <pc:docMk/>
            <pc:sldMasterMk cId="132374398" sldId="2147483648"/>
            <pc:sldLayoutMk cId="3769775267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7961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780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4736F6-B075-C390-DBAA-3B297ADDE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Chart 4.2  </a:t>
            </a:r>
            <a:b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GDP by Sector, 2022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D9EEC9-1C73-828B-9120-C62922FEB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495" y="93128"/>
            <a:ext cx="4509013" cy="66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484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1799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Chart 4.2   GDP by Sector,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2022-09-28T08:57:19Z</dcterms:created>
  <dcterms:modified xsi:type="dcterms:W3CDTF">2024-01-23T03:26:23Z</dcterms:modified>
</cp:coreProperties>
</file>