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063177-2DE3-491B-8DAE-4C99BD9A3F7D}" v="1" dt="2024-02-07T23:19:16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7" autoAdjust="0"/>
    <p:restoredTop sz="87256" autoAdjust="0"/>
  </p:normalViewPr>
  <p:slideViewPr>
    <p:cSldViewPr snapToGrid="0">
      <p:cViewPr varScale="1">
        <p:scale>
          <a:sx n="78" d="100"/>
          <a:sy n="78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" userId="77eb88967580a5cd" providerId="LiveId" clId="{AF807098-B625-42D3-886E-AA5F7047EA6F}"/>
    <pc:docChg chg="addSld modSld">
      <pc:chgData name="Calla" userId="77eb88967580a5cd" providerId="LiveId" clId="{AF807098-B625-42D3-886E-AA5F7047EA6F}" dt="2024-01-31T23:18:56.352" v="112"/>
      <pc:docMkLst>
        <pc:docMk/>
      </pc:docMkLst>
      <pc:sldChg chg="modAnim">
        <pc:chgData name="Calla" userId="77eb88967580a5cd" providerId="LiveId" clId="{AF807098-B625-42D3-886E-AA5F7047EA6F}" dt="2024-01-31T23:18:56.352" v="112"/>
        <pc:sldMkLst>
          <pc:docMk/>
          <pc:sldMk cId="26852195" sldId="260"/>
        </pc:sldMkLst>
      </pc:sldChg>
      <pc:sldChg chg="modSp new mod">
        <pc:chgData name="Calla" userId="77eb88967580a5cd" providerId="LiveId" clId="{AF807098-B625-42D3-886E-AA5F7047EA6F}" dt="2024-01-31T22:53:52.651" v="111" actId="20577"/>
        <pc:sldMkLst>
          <pc:docMk/>
          <pc:sldMk cId="1139724594" sldId="266"/>
        </pc:sldMkLst>
        <pc:spChg chg="mod">
          <ac:chgData name="Calla" userId="77eb88967580a5cd" providerId="LiveId" clId="{AF807098-B625-42D3-886E-AA5F7047EA6F}" dt="2024-01-31T22:53:52.651" v="111" actId="20577"/>
          <ac:spMkLst>
            <pc:docMk/>
            <pc:sldMk cId="1139724594" sldId="266"/>
            <ac:spMk id="2" creationId="{C0EB67E2-9530-F0E2-0709-1DBF75EC33B5}"/>
          </ac:spMkLst>
        </pc:spChg>
        <pc:spChg chg="mod">
          <ac:chgData name="Calla" userId="77eb88967580a5cd" providerId="LiveId" clId="{AF807098-B625-42D3-886E-AA5F7047EA6F}" dt="2024-01-31T22:52:53.504" v="10" actId="20577"/>
          <ac:spMkLst>
            <pc:docMk/>
            <pc:sldMk cId="1139724594" sldId="266"/>
            <ac:spMk id="3" creationId="{886C254B-6BD9-17E6-0F65-AB20200943A5}"/>
          </ac:spMkLst>
        </pc:spChg>
      </pc:sldChg>
    </pc:docChg>
  </pc:docChgLst>
  <pc:docChgLst>
    <pc:chgData name="Calla Wiemer" userId="77eb88967580a5cd" providerId="LiveId" clId="{13063177-2DE3-491B-8DAE-4C99BD9A3F7D}"/>
    <pc:docChg chg="undo custSel addSld delSld modSld">
      <pc:chgData name="Calla Wiemer" userId="77eb88967580a5cd" providerId="LiveId" clId="{13063177-2DE3-491B-8DAE-4C99BD9A3F7D}" dt="2024-02-10T10:30:58.002" v="617" actId="47"/>
      <pc:docMkLst>
        <pc:docMk/>
      </pc:docMkLst>
      <pc:sldChg chg="modSp mod">
        <pc:chgData name="Calla Wiemer" userId="77eb88967580a5cd" providerId="LiveId" clId="{13063177-2DE3-491B-8DAE-4C99BD9A3F7D}" dt="2024-01-27T05:40:13.078" v="572" actId="1076"/>
        <pc:sldMkLst>
          <pc:docMk/>
          <pc:sldMk cId="1267415441" sldId="256"/>
        </pc:sldMkLst>
        <pc:spChg chg="mod">
          <ac:chgData name="Calla Wiemer" userId="77eb88967580a5cd" providerId="LiveId" clId="{13063177-2DE3-491B-8DAE-4C99BD9A3F7D}" dt="2024-01-27T05:40:13.078" v="572" actId="1076"/>
          <ac:spMkLst>
            <pc:docMk/>
            <pc:sldMk cId="1267415441" sldId="256"/>
            <ac:spMk id="3" creationId="{5FF44647-6B5E-9887-2DDE-E2F0A63014C9}"/>
          </ac:spMkLst>
        </pc:spChg>
        <pc:spChg chg="mod">
          <ac:chgData name="Calla Wiemer" userId="77eb88967580a5cd" providerId="LiveId" clId="{13063177-2DE3-491B-8DAE-4C99BD9A3F7D}" dt="2024-01-25T10:31:55.041" v="23" actId="6549"/>
          <ac:spMkLst>
            <pc:docMk/>
            <pc:sldMk cId="1267415441" sldId="256"/>
            <ac:spMk id="6" creationId="{35037A99-3E5C-CD9E-5B63-89F544679757}"/>
          </ac:spMkLst>
        </pc:spChg>
      </pc:sldChg>
      <pc:sldChg chg="addSp delSp modSp new mod">
        <pc:chgData name="Calla Wiemer" userId="77eb88967580a5cd" providerId="LiveId" clId="{13063177-2DE3-491B-8DAE-4C99BD9A3F7D}" dt="2024-01-30T06:05:25.086" v="582" actId="179"/>
        <pc:sldMkLst>
          <pc:docMk/>
          <pc:sldMk cId="3654662800" sldId="257"/>
        </pc:sldMkLst>
        <pc:spChg chg="del">
          <ac:chgData name="Calla Wiemer" userId="77eb88967580a5cd" providerId="LiveId" clId="{13063177-2DE3-491B-8DAE-4C99BD9A3F7D}" dt="2024-01-25T10:32:52.930" v="58" actId="478"/>
          <ac:spMkLst>
            <pc:docMk/>
            <pc:sldMk cId="3654662800" sldId="257"/>
            <ac:spMk id="2" creationId="{8D5A8A6E-6198-12CE-91FA-9F802FBDEC8D}"/>
          </ac:spMkLst>
        </pc:spChg>
        <pc:spChg chg="mod">
          <ac:chgData name="Calla Wiemer" userId="77eb88967580a5cd" providerId="LiveId" clId="{13063177-2DE3-491B-8DAE-4C99BD9A3F7D}" dt="2024-01-25T10:32:39.037" v="56" actId="20577"/>
          <ac:spMkLst>
            <pc:docMk/>
            <pc:sldMk cId="3654662800" sldId="257"/>
            <ac:spMk id="3" creationId="{1A2A5309-8BC5-218C-AD0B-5E38EBEAFF53}"/>
          </ac:spMkLst>
        </pc:spChg>
        <pc:spChg chg="add mod">
          <ac:chgData name="Calla Wiemer" userId="77eb88967580a5cd" providerId="LiveId" clId="{13063177-2DE3-491B-8DAE-4C99BD9A3F7D}" dt="2024-01-30T06:05:25.086" v="582" actId="179"/>
          <ac:spMkLst>
            <pc:docMk/>
            <pc:sldMk cId="3654662800" sldId="257"/>
            <ac:spMk id="4" creationId="{F126830E-5C31-5681-1513-DCB2D98E629E}"/>
          </ac:spMkLst>
        </pc:spChg>
      </pc:sldChg>
      <pc:sldChg chg="addSp delSp modSp new mod">
        <pc:chgData name="Calla Wiemer" userId="77eb88967580a5cd" providerId="LiveId" clId="{13063177-2DE3-491B-8DAE-4C99BD9A3F7D}" dt="2024-01-30T06:05:45.548" v="585" actId="1076"/>
        <pc:sldMkLst>
          <pc:docMk/>
          <pc:sldMk cId="552772918" sldId="258"/>
        </pc:sldMkLst>
        <pc:spChg chg="del">
          <ac:chgData name="Calla Wiemer" userId="77eb88967580a5cd" providerId="LiveId" clId="{13063177-2DE3-491B-8DAE-4C99BD9A3F7D}" dt="2024-01-25T10:33:43.341" v="91" actId="478"/>
          <ac:spMkLst>
            <pc:docMk/>
            <pc:sldMk cId="552772918" sldId="258"/>
            <ac:spMk id="2" creationId="{BA30B5C5-8D9E-D6D1-C4E6-2AD29CA59A8F}"/>
          </ac:spMkLst>
        </pc:spChg>
        <pc:spChg chg="mod">
          <ac:chgData name="Calla Wiemer" userId="77eb88967580a5cd" providerId="LiveId" clId="{13063177-2DE3-491B-8DAE-4C99BD9A3F7D}" dt="2024-01-25T10:33:29.925" v="90" actId="20577"/>
          <ac:spMkLst>
            <pc:docMk/>
            <pc:sldMk cId="552772918" sldId="258"/>
            <ac:spMk id="3" creationId="{0A0FCABD-7E37-47D9-7379-444934D81FE3}"/>
          </ac:spMkLst>
        </pc:spChg>
        <pc:spChg chg="add mod">
          <ac:chgData name="Calla Wiemer" userId="77eb88967580a5cd" providerId="LiveId" clId="{13063177-2DE3-491B-8DAE-4C99BD9A3F7D}" dt="2024-01-30T06:05:39.164" v="584" actId="1076"/>
          <ac:spMkLst>
            <pc:docMk/>
            <pc:sldMk cId="552772918" sldId="258"/>
            <ac:spMk id="4" creationId="{1E447B43-30F0-DF19-6401-065E16FCF1DA}"/>
          </ac:spMkLst>
        </pc:spChg>
        <pc:graphicFrameChg chg="add mod">
          <ac:chgData name="Calla Wiemer" userId="77eb88967580a5cd" providerId="LiveId" clId="{13063177-2DE3-491B-8DAE-4C99BD9A3F7D}" dt="2024-01-30T06:05:45.548" v="585" actId="1076"/>
          <ac:graphicFrameMkLst>
            <pc:docMk/>
            <pc:sldMk cId="552772918" sldId="258"/>
            <ac:graphicFrameMk id="5" creationId="{CCD97227-003A-9BE4-EF4F-1E4BFB41F236}"/>
          </ac:graphicFrameMkLst>
        </pc:graphicFrameChg>
      </pc:sldChg>
      <pc:sldChg chg="del">
        <pc:chgData name="Calla Wiemer" userId="77eb88967580a5cd" providerId="LiveId" clId="{13063177-2DE3-491B-8DAE-4C99BD9A3F7D}" dt="2024-01-25T10:31:25.756" v="2" actId="47"/>
        <pc:sldMkLst>
          <pc:docMk/>
          <pc:sldMk cId="1628915019" sldId="259"/>
        </pc:sldMkLst>
      </pc:sldChg>
      <pc:sldChg chg="addSp delSp modSp new mod modAnim">
        <pc:chgData name="Calla Wiemer" userId="77eb88967580a5cd" providerId="LiveId" clId="{13063177-2DE3-491B-8DAE-4C99BD9A3F7D}" dt="2024-01-30T06:07:54.178" v="603" actId="1076"/>
        <pc:sldMkLst>
          <pc:docMk/>
          <pc:sldMk cId="4082685859" sldId="259"/>
        </pc:sldMkLst>
        <pc:spChg chg="del">
          <ac:chgData name="Calla Wiemer" userId="77eb88967580a5cd" providerId="LiveId" clId="{13063177-2DE3-491B-8DAE-4C99BD9A3F7D}" dt="2024-01-25T10:40:32.847" v="102" actId="478"/>
          <ac:spMkLst>
            <pc:docMk/>
            <pc:sldMk cId="4082685859" sldId="259"/>
            <ac:spMk id="2" creationId="{67997646-0516-9A58-7869-D7E9287E9006}"/>
          </ac:spMkLst>
        </pc:spChg>
        <pc:spChg chg="mod">
          <ac:chgData name="Calla Wiemer" userId="77eb88967580a5cd" providerId="LiveId" clId="{13063177-2DE3-491B-8DAE-4C99BD9A3F7D}" dt="2024-01-30T06:06:13.018" v="597" actId="20577"/>
          <ac:spMkLst>
            <pc:docMk/>
            <pc:sldMk cId="4082685859" sldId="259"/>
            <ac:spMk id="3" creationId="{D697B7B3-F6B1-6259-EEA2-99671C9B0F2F}"/>
          </ac:spMkLst>
        </pc:spChg>
        <pc:graphicFrameChg chg="add mod">
          <ac:chgData name="Calla Wiemer" userId="77eb88967580a5cd" providerId="LiveId" clId="{13063177-2DE3-491B-8DAE-4C99BD9A3F7D}" dt="2024-01-30T06:07:46.686" v="601" actId="1076"/>
          <ac:graphicFrameMkLst>
            <pc:docMk/>
            <pc:sldMk cId="4082685859" sldId="259"/>
            <ac:graphicFrameMk id="4" creationId="{D7388AED-944A-BAF5-7C5D-4762DFD959A6}"/>
          </ac:graphicFrameMkLst>
        </pc:graphicFrameChg>
        <pc:graphicFrameChg chg="add mod">
          <ac:chgData name="Calla Wiemer" userId="77eb88967580a5cd" providerId="LiveId" clId="{13063177-2DE3-491B-8DAE-4C99BD9A3F7D}" dt="2024-01-30T06:07:54.178" v="603" actId="1076"/>
          <ac:graphicFrameMkLst>
            <pc:docMk/>
            <pc:sldMk cId="4082685859" sldId="259"/>
            <ac:graphicFrameMk id="5" creationId="{E21A401F-5622-E279-62AA-5ECABC605B32}"/>
          </ac:graphicFrameMkLst>
        </pc:graphicFrameChg>
      </pc:sldChg>
      <pc:sldChg chg="addSp delSp modSp new mod modAnim">
        <pc:chgData name="Calla Wiemer" userId="77eb88967580a5cd" providerId="LiveId" clId="{13063177-2DE3-491B-8DAE-4C99BD9A3F7D}" dt="2024-01-30T06:17:46.174" v="610" actId="1076"/>
        <pc:sldMkLst>
          <pc:docMk/>
          <pc:sldMk cId="26852195" sldId="260"/>
        </pc:sldMkLst>
        <pc:spChg chg="del">
          <ac:chgData name="Calla Wiemer" userId="77eb88967580a5cd" providerId="LiveId" clId="{13063177-2DE3-491B-8DAE-4C99BD9A3F7D}" dt="2024-01-25T10:41:59.541" v="162" actId="478"/>
          <ac:spMkLst>
            <pc:docMk/>
            <pc:sldMk cId="26852195" sldId="260"/>
            <ac:spMk id="2" creationId="{087CE07B-491D-A324-FDFD-6C78915697F7}"/>
          </ac:spMkLst>
        </pc:spChg>
        <pc:spChg chg="mod">
          <ac:chgData name="Calla Wiemer" userId="77eb88967580a5cd" providerId="LiveId" clId="{13063177-2DE3-491B-8DAE-4C99BD9A3F7D}" dt="2024-01-25T10:41:53.472" v="161" actId="20577"/>
          <ac:spMkLst>
            <pc:docMk/>
            <pc:sldMk cId="26852195" sldId="260"/>
            <ac:spMk id="3" creationId="{1575934C-1E1F-248D-172B-EA20406AE549}"/>
          </ac:spMkLst>
        </pc:spChg>
        <pc:spChg chg="mod">
          <ac:chgData name="Calla Wiemer" userId="77eb88967580a5cd" providerId="LiveId" clId="{13063177-2DE3-491B-8DAE-4C99BD9A3F7D}" dt="2024-01-25T10:42:52.674" v="163"/>
          <ac:spMkLst>
            <pc:docMk/>
            <pc:sldMk cId="26852195" sldId="260"/>
            <ac:spMk id="5" creationId="{E4D536FE-3E95-A427-3E52-A53D0322958E}"/>
          </ac:spMkLst>
        </pc:spChg>
        <pc:spChg chg="add mod">
          <ac:chgData name="Calla Wiemer" userId="77eb88967580a5cd" providerId="LiveId" clId="{13063177-2DE3-491B-8DAE-4C99BD9A3F7D}" dt="2024-01-30T06:17:46.174" v="610" actId="1076"/>
          <ac:spMkLst>
            <pc:docMk/>
            <pc:sldMk cId="26852195" sldId="260"/>
            <ac:spMk id="8" creationId="{DC409111-48F7-033A-827F-F56ABB30B873}"/>
          </ac:spMkLst>
        </pc:spChg>
        <pc:spChg chg="add mod">
          <ac:chgData name="Calla Wiemer" userId="77eb88967580a5cd" providerId="LiveId" clId="{13063177-2DE3-491B-8DAE-4C99BD9A3F7D}" dt="2024-01-30T06:17:20.198" v="606" actId="1076"/>
          <ac:spMkLst>
            <pc:docMk/>
            <pc:sldMk cId="26852195" sldId="260"/>
            <ac:spMk id="9" creationId="{20847F9E-3145-B844-F5ED-BBE6723BDA16}"/>
          </ac:spMkLst>
        </pc:spChg>
        <pc:grpChg chg="add mod">
          <ac:chgData name="Calla Wiemer" userId="77eb88967580a5cd" providerId="LiveId" clId="{13063177-2DE3-491B-8DAE-4C99BD9A3F7D}" dt="2024-01-30T06:17:15.393" v="605" actId="1076"/>
          <ac:grpSpMkLst>
            <pc:docMk/>
            <pc:sldMk cId="26852195" sldId="260"/>
            <ac:grpSpMk id="4" creationId="{CE5AD8A9-D973-69A6-A8BE-F63166D55D1B}"/>
          </ac:grpSpMkLst>
        </pc:grpChg>
        <pc:graphicFrameChg chg="add mod">
          <ac:chgData name="Calla Wiemer" userId="77eb88967580a5cd" providerId="LiveId" clId="{13063177-2DE3-491B-8DAE-4C99BD9A3F7D}" dt="2024-01-30T06:17:09.722" v="604" actId="1076"/>
          <ac:graphicFrameMkLst>
            <pc:docMk/>
            <pc:sldMk cId="26852195" sldId="260"/>
            <ac:graphicFrameMk id="7" creationId="{E43688F1-31AE-C1A7-8885-80D87BD17120}"/>
          </ac:graphicFrameMkLst>
        </pc:graphicFrameChg>
        <pc:cxnChg chg="mod">
          <ac:chgData name="Calla Wiemer" userId="77eb88967580a5cd" providerId="LiveId" clId="{13063177-2DE3-491B-8DAE-4C99BD9A3F7D}" dt="2024-01-25T10:42:52.674" v="163"/>
          <ac:cxnSpMkLst>
            <pc:docMk/>
            <pc:sldMk cId="26852195" sldId="260"/>
            <ac:cxnSpMk id="6" creationId="{7FBE4BD9-B6FE-5A15-1F0F-1E66E44E330F}"/>
          </ac:cxnSpMkLst>
        </pc:cxnChg>
      </pc:sldChg>
      <pc:sldChg chg="del">
        <pc:chgData name="Calla Wiemer" userId="77eb88967580a5cd" providerId="LiveId" clId="{13063177-2DE3-491B-8DAE-4C99BD9A3F7D}" dt="2024-01-25T10:31:24.931" v="0" actId="47"/>
        <pc:sldMkLst>
          <pc:docMk/>
          <pc:sldMk cId="1551288985" sldId="260"/>
        </pc:sldMkLst>
      </pc:sldChg>
      <pc:sldChg chg="del">
        <pc:chgData name="Calla Wiemer" userId="77eb88967580a5cd" providerId="LiveId" clId="{13063177-2DE3-491B-8DAE-4C99BD9A3F7D}" dt="2024-01-25T10:31:26.648" v="6" actId="47"/>
        <pc:sldMkLst>
          <pc:docMk/>
          <pc:sldMk cId="33413967" sldId="261"/>
        </pc:sldMkLst>
      </pc:sldChg>
      <pc:sldChg chg="addSp delSp modSp new mod modNotesTx">
        <pc:chgData name="Calla Wiemer" userId="77eb88967580a5cd" providerId="LiveId" clId="{13063177-2DE3-491B-8DAE-4C99BD9A3F7D}" dt="2024-01-26T06:02:20.430" v="283" actId="1076"/>
        <pc:sldMkLst>
          <pc:docMk/>
          <pc:sldMk cId="2087561852" sldId="261"/>
        </pc:sldMkLst>
        <pc:spChg chg="del">
          <ac:chgData name="Calla Wiemer" userId="77eb88967580a5cd" providerId="LiveId" clId="{13063177-2DE3-491B-8DAE-4C99BD9A3F7D}" dt="2024-01-25T10:44:28.427" v="218" actId="478"/>
          <ac:spMkLst>
            <pc:docMk/>
            <pc:sldMk cId="2087561852" sldId="261"/>
            <ac:spMk id="2" creationId="{988BFC29-7601-E513-8835-64A2DE3505E5}"/>
          </ac:spMkLst>
        </pc:spChg>
        <pc:spChg chg="mod">
          <ac:chgData name="Calla Wiemer" userId="77eb88967580a5cd" providerId="LiveId" clId="{13063177-2DE3-491B-8DAE-4C99BD9A3F7D}" dt="2024-01-25T10:44:14.339" v="217" actId="20577"/>
          <ac:spMkLst>
            <pc:docMk/>
            <pc:sldMk cId="2087561852" sldId="261"/>
            <ac:spMk id="3" creationId="{AFE7CF6E-67F6-4EF1-A19C-F42F8194F6E7}"/>
          </ac:spMkLst>
        </pc:spChg>
        <pc:graphicFrameChg chg="add mod modGraphic">
          <ac:chgData name="Calla Wiemer" userId="77eb88967580a5cd" providerId="LiveId" clId="{13063177-2DE3-491B-8DAE-4C99BD9A3F7D}" dt="2024-01-26T06:02:20.430" v="283" actId="1076"/>
          <ac:graphicFrameMkLst>
            <pc:docMk/>
            <pc:sldMk cId="2087561852" sldId="261"/>
            <ac:graphicFrameMk id="4" creationId="{ECDCCF11-D752-CE42-1DFE-CFF34EF89EA3}"/>
          </ac:graphicFrameMkLst>
        </pc:graphicFrameChg>
      </pc:sldChg>
      <pc:sldChg chg="addSp delSp modSp new mod">
        <pc:chgData name="Calla Wiemer" userId="77eb88967580a5cd" providerId="LiveId" clId="{13063177-2DE3-491B-8DAE-4C99BD9A3F7D}" dt="2024-01-27T03:59:26.413" v="301" actId="14100"/>
        <pc:sldMkLst>
          <pc:docMk/>
          <pc:sldMk cId="357860843" sldId="262"/>
        </pc:sldMkLst>
        <pc:spChg chg="del">
          <ac:chgData name="Calla Wiemer" userId="77eb88967580a5cd" providerId="LiveId" clId="{13063177-2DE3-491B-8DAE-4C99BD9A3F7D}" dt="2024-01-25T10:53:30.469" v="276" actId="478"/>
          <ac:spMkLst>
            <pc:docMk/>
            <pc:sldMk cId="357860843" sldId="262"/>
            <ac:spMk id="2" creationId="{140F8102-AED2-AB0F-5E9E-7FDC732EE284}"/>
          </ac:spMkLst>
        </pc:spChg>
        <pc:spChg chg="mod">
          <ac:chgData name="Calla Wiemer" userId="77eb88967580a5cd" providerId="LiveId" clId="{13063177-2DE3-491B-8DAE-4C99BD9A3F7D}" dt="2024-01-27T03:59:26.413" v="301" actId="14100"/>
          <ac:spMkLst>
            <pc:docMk/>
            <pc:sldMk cId="357860843" sldId="262"/>
            <ac:spMk id="3" creationId="{79A7FF17-FAD5-0183-0EE2-A422CBBEB789}"/>
          </ac:spMkLst>
        </pc:spChg>
        <pc:picChg chg="add mod">
          <ac:chgData name="Calla Wiemer" userId="77eb88967580a5cd" providerId="LiveId" clId="{13063177-2DE3-491B-8DAE-4C99BD9A3F7D}" dt="2024-01-25T10:53:58.003" v="279" actId="14100"/>
          <ac:picMkLst>
            <pc:docMk/>
            <pc:sldMk cId="357860843" sldId="262"/>
            <ac:picMk id="4" creationId="{8F199563-2D33-B292-A516-9C0D729AD43B}"/>
          </ac:picMkLst>
        </pc:picChg>
      </pc:sldChg>
      <pc:sldChg chg="del">
        <pc:chgData name="Calla Wiemer" userId="77eb88967580a5cd" providerId="LiveId" clId="{13063177-2DE3-491B-8DAE-4C99BD9A3F7D}" dt="2024-01-25T10:31:27.331" v="9" actId="47"/>
        <pc:sldMkLst>
          <pc:docMk/>
          <pc:sldMk cId="2999334092" sldId="262"/>
        </pc:sldMkLst>
      </pc:sldChg>
      <pc:sldChg chg="del">
        <pc:chgData name="Calla Wiemer" userId="77eb88967580a5cd" providerId="LiveId" clId="{13063177-2DE3-491B-8DAE-4C99BD9A3F7D}" dt="2024-01-25T10:31:27.789" v="11" actId="47"/>
        <pc:sldMkLst>
          <pc:docMk/>
          <pc:sldMk cId="1803946087" sldId="263"/>
        </pc:sldMkLst>
      </pc:sldChg>
      <pc:sldChg chg="addSp delSp modSp new mod delAnim modAnim">
        <pc:chgData name="Calla Wiemer" userId="77eb88967580a5cd" providerId="LiveId" clId="{13063177-2DE3-491B-8DAE-4C99BD9A3F7D}" dt="2024-02-07T23:19:29.069" v="616" actId="1076"/>
        <pc:sldMkLst>
          <pc:docMk/>
          <pc:sldMk cId="3817693573" sldId="263"/>
        </pc:sldMkLst>
        <pc:spChg chg="del">
          <ac:chgData name="Calla Wiemer" userId="77eb88967580a5cd" providerId="LiveId" clId="{13063177-2DE3-491B-8DAE-4C99BD9A3F7D}" dt="2024-01-27T03:59:50.303" v="350" actId="478"/>
          <ac:spMkLst>
            <pc:docMk/>
            <pc:sldMk cId="3817693573" sldId="263"/>
            <ac:spMk id="2" creationId="{BD1FF164-FDDC-D17F-8715-4EA7776EFF5F}"/>
          </ac:spMkLst>
        </pc:spChg>
        <pc:spChg chg="mod">
          <ac:chgData name="Calla Wiemer" userId="77eb88967580a5cd" providerId="LiveId" clId="{13063177-2DE3-491B-8DAE-4C99BD9A3F7D}" dt="2024-01-27T03:59:40.427" v="349" actId="20577"/>
          <ac:spMkLst>
            <pc:docMk/>
            <pc:sldMk cId="3817693573" sldId="263"/>
            <ac:spMk id="3" creationId="{AD69C30B-069F-4C41-F6D5-959C69107DAC}"/>
          </ac:spMkLst>
        </pc:spChg>
        <pc:graphicFrameChg chg="add mod">
          <ac:chgData name="Calla Wiemer" userId="77eb88967580a5cd" providerId="LiveId" clId="{13063177-2DE3-491B-8DAE-4C99BD9A3F7D}" dt="2024-01-27T04:00:20.034" v="352"/>
          <ac:graphicFrameMkLst>
            <pc:docMk/>
            <pc:sldMk cId="3817693573" sldId="263"/>
            <ac:graphicFrameMk id="4" creationId="{2F5BF862-3651-4ED0-BAFA-AA1FB3CD9F0C}"/>
          </ac:graphicFrameMkLst>
        </pc:graphicFrameChg>
        <pc:picChg chg="add mod">
          <ac:chgData name="Calla Wiemer" userId="77eb88967580a5cd" providerId="LiveId" clId="{13063177-2DE3-491B-8DAE-4C99BD9A3F7D}" dt="2024-02-07T23:19:29.069" v="616" actId="1076"/>
          <ac:picMkLst>
            <pc:docMk/>
            <pc:sldMk cId="3817693573" sldId="263"/>
            <ac:picMk id="2" creationId="{3157ABD2-3699-C2B9-B8C2-B9D690E9B24A}"/>
          </ac:picMkLst>
        </pc:picChg>
        <pc:picChg chg="add del mod">
          <ac:chgData name="Calla Wiemer" userId="77eb88967580a5cd" providerId="LiveId" clId="{13063177-2DE3-491B-8DAE-4C99BD9A3F7D}" dt="2024-02-07T23:19:12.580" v="612" actId="478"/>
          <ac:picMkLst>
            <pc:docMk/>
            <pc:sldMk cId="3817693573" sldId="263"/>
            <ac:picMk id="5" creationId="{901CE7EE-4B6A-88FD-DC7A-A8FAB9E4925A}"/>
          </ac:picMkLst>
        </pc:picChg>
        <pc:picChg chg="add del mod">
          <ac:chgData name="Calla Wiemer" userId="77eb88967580a5cd" providerId="LiveId" clId="{13063177-2DE3-491B-8DAE-4C99BD9A3F7D}" dt="2024-01-27T04:01:17.025" v="361" actId="478"/>
          <ac:picMkLst>
            <pc:docMk/>
            <pc:sldMk cId="3817693573" sldId="263"/>
            <ac:picMk id="6" creationId="{7AD75BB7-B34C-A1B6-5BA8-10B4B9EDEF73}"/>
          </ac:picMkLst>
        </pc:picChg>
        <pc:picChg chg="add del mod">
          <ac:chgData name="Calla Wiemer" userId="77eb88967580a5cd" providerId="LiveId" clId="{13063177-2DE3-491B-8DAE-4C99BD9A3F7D}" dt="2024-02-07T23:18:48.319" v="611" actId="478"/>
          <ac:picMkLst>
            <pc:docMk/>
            <pc:sldMk cId="3817693573" sldId="263"/>
            <ac:picMk id="7" creationId="{9A7A1E52-123B-9471-D00C-1B1B75B40AC8}"/>
          </ac:picMkLst>
        </pc:picChg>
      </pc:sldChg>
      <pc:sldChg chg="addSp delSp modSp new mod">
        <pc:chgData name="Calla Wiemer" userId="77eb88967580a5cd" providerId="LiveId" clId="{13063177-2DE3-491B-8DAE-4C99BD9A3F7D}" dt="2024-01-27T04:38:35.174" v="443" actId="1076"/>
        <pc:sldMkLst>
          <pc:docMk/>
          <pc:sldMk cId="2349660589" sldId="264"/>
        </pc:sldMkLst>
        <pc:spChg chg="del">
          <ac:chgData name="Calla Wiemer" userId="77eb88967580a5cd" providerId="LiveId" clId="{13063177-2DE3-491B-8DAE-4C99BD9A3F7D}" dt="2024-01-27T04:37:38.933" v="377" actId="478"/>
          <ac:spMkLst>
            <pc:docMk/>
            <pc:sldMk cId="2349660589" sldId="264"/>
            <ac:spMk id="2" creationId="{414DE2E5-9999-9DFA-4A2E-47AC26BB9804}"/>
          </ac:spMkLst>
        </pc:spChg>
        <pc:spChg chg="mod">
          <ac:chgData name="Calla Wiemer" userId="77eb88967580a5cd" providerId="LiveId" clId="{13063177-2DE3-491B-8DAE-4C99BD9A3F7D}" dt="2024-01-27T04:38:21.164" v="440" actId="20577"/>
          <ac:spMkLst>
            <pc:docMk/>
            <pc:sldMk cId="2349660589" sldId="264"/>
            <ac:spMk id="3" creationId="{0448B0E7-2FC6-AB90-5F0E-E83B650A71C9}"/>
          </ac:spMkLst>
        </pc:spChg>
        <pc:picChg chg="add mod">
          <ac:chgData name="Calla Wiemer" userId="77eb88967580a5cd" providerId="LiveId" clId="{13063177-2DE3-491B-8DAE-4C99BD9A3F7D}" dt="2024-01-27T04:38:35.174" v="443" actId="1076"/>
          <ac:picMkLst>
            <pc:docMk/>
            <pc:sldMk cId="2349660589" sldId="264"/>
            <ac:picMk id="4" creationId="{3D254999-B4D5-BDCA-0D59-DA71B3CDEBE7}"/>
          </ac:picMkLst>
        </pc:picChg>
      </pc:sldChg>
      <pc:sldChg chg="addSp delSp modSp new del mod">
        <pc:chgData name="Calla Wiemer" userId="77eb88967580a5cd" providerId="LiveId" clId="{13063177-2DE3-491B-8DAE-4C99BD9A3F7D}" dt="2024-01-27T05:31:23.021" v="494" actId="47"/>
        <pc:sldMkLst>
          <pc:docMk/>
          <pc:sldMk cId="3811829588" sldId="265"/>
        </pc:sldMkLst>
        <pc:spChg chg="del">
          <ac:chgData name="Calla Wiemer" userId="77eb88967580a5cd" providerId="LiveId" clId="{13063177-2DE3-491B-8DAE-4C99BD9A3F7D}" dt="2024-01-27T05:08:31.297" v="462" actId="478"/>
          <ac:spMkLst>
            <pc:docMk/>
            <pc:sldMk cId="3811829588" sldId="265"/>
            <ac:spMk id="2" creationId="{250C62B8-F2CA-C762-568F-DDF01641F568}"/>
          </ac:spMkLst>
        </pc:spChg>
        <pc:spChg chg="mod">
          <ac:chgData name="Calla Wiemer" userId="77eb88967580a5cd" providerId="LiveId" clId="{13063177-2DE3-491B-8DAE-4C99BD9A3F7D}" dt="2024-01-27T05:14:38.450" v="487" actId="20577"/>
          <ac:spMkLst>
            <pc:docMk/>
            <pc:sldMk cId="3811829588" sldId="265"/>
            <ac:spMk id="3" creationId="{46824941-232E-CF8C-E16C-478C23A5B739}"/>
          </ac:spMkLst>
        </pc:spChg>
        <pc:picChg chg="add mod">
          <ac:chgData name="Calla Wiemer" userId="77eb88967580a5cd" providerId="LiveId" clId="{13063177-2DE3-491B-8DAE-4C99BD9A3F7D}" dt="2024-01-27T05:15:19.290" v="493" actId="1076"/>
          <ac:picMkLst>
            <pc:docMk/>
            <pc:sldMk cId="3811829588" sldId="265"/>
            <ac:picMk id="4" creationId="{B5823E7A-656F-86A0-AEBA-00BE6BDEA169}"/>
          </ac:picMkLst>
        </pc:picChg>
      </pc:sldChg>
      <pc:sldChg chg="del">
        <pc:chgData name="Calla Wiemer" userId="77eb88967580a5cd" providerId="LiveId" clId="{13063177-2DE3-491B-8DAE-4C99BD9A3F7D}" dt="2024-01-25T10:31:27.548" v="10" actId="47"/>
        <pc:sldMkLst>
          <pc:docMk/>
          <pc:sldMk cId="71797603" sldId="266"/>
        </pc:sldMkLst>
      </pc:sldChg>
      <pc:sldChg chg="del">
        <pc:chgData name="Calla Wiemer" userId="77eb88967580a5cd" providerId="LiveId" clId="{13063177-2DE3-491B-8DAE-4C99BD9A3F7D}" dt="2024-02-10T10:30:58.002" v="617" actId="47"/>
        <pc:sldMkLst>
          <pc:docMk/>
          <pc:sldMk cId="1139724594" sldId="266"/>
        </pc:sldMkLst>
      </pc:sldChg>
      <pc:sldChg chg="del">
        <pc:chgData name="Calla Wiemer" userId="77eb88967580a5cd" providerId="LiveId" clId="{13063177-2DE3-491B-8DAE-4C99BD9A3F7D}" dt="2024-01-25T10:31:28.066" v="12" actId="47"/>
        <pc:sldMkLst>
          <pc:docMk/>
          <pc:sldMk cId="2936604555" sldId="268"/>
        </pc:sldMkLst>
      </pc:sldChg>
      <pc:sldChg chg="del">
        <pc:chgData name="Calla Wiemer" userId="77eb88967580a5cd" providerId="LiveId" clId="{13063177-2DE3-491B-8DAE-4C99BD9A3F7D}" dt="2024-01-25T10:31:25.422" v="1" actId="47"/>
        <pc:sldMkLst>
          <pc:docMk/>
          <pc:sldMk cId="2132822525" sldId="269"/>
        </pc:sldMkLst>
      </pc:sldChg>
      <pc:sldChg chg="del">
        <pc:chgData name="Calla Wiemer" userId="77eb88967580a5cd" providerId="LiveId" clId="{13063177-2DE3-491B-8DAE-4C99BD9A3F7D}" dt="2024-01-25T10:31:26.066" v="3" actId="47"/>
        <pc:sldMkLst>
          <pc:docMk/>
          <pc:sldMk cId="2932120737" sldId="270"/>
        </pc:sldMkLst>
      </pc:sldChg>
      <pc:sldChg chg="del">
        <pc:chgData name="Calla Wiemer" userId="77eb88967580a5cd" providerId="LiveId" clId="{13063177-2DE3-491B-8DAE-4C99BD9A3F7D}" dt="2024-01-25T10:31:26.344" v="4" actId="47"/>
        <pc:sldMkLst>
          <pc:docMk/>
          <pc:sldMk cId="3019895926" sldId="271"/>
        </pc:sldMkLst>
      </pc:sldChg>
      <pc:sldChg chg="del">
        <pc:chgData name="Calla Wiemer" userId="77eb88967580a5cd" providerId="LiveId" clId="{13063177-2DE3-491B-8DAE-4C99BD9A3F7D}" dt="2024-01-25T10:31:26.437" v="5" actId="47"/>
        <pc:sldMkLst>
          <pc:docMk/>
          <pc:sldMk cId="265884041" sldId="272"/>
        </pc:sldMkLst>
      </pc:sldChg>
      <pc:sldChg chg="del">
        <pc:chgData name="Calla Wiemer" userId="77eb88967580a5cd" providerId="LiveId" clId="{13063177-2DE3-491B-8DAE-4C99BD9A3F7D}" dt="2024-01-25T10:31:26.867" v="7" actId="47"/>
        <pc:sldMkLst>
          <pc:docMk/>
          <pc:sldMk cId="2930681656" sldId="273"/>
        </pc:sldMkLst>
      </pc:sldChg>
      <pc:sldChg chg="del">
        <pc:chgData name="Calla Wiemer" userId="77eb88967580a5cd" providerId="LiveId" clId="{13063177-2DE3-491B-8DAE-4C99BD9A3F7D}" dt="2024-01-25T10:31:27.081" v="8" actId="47"/>
        <pc:sldMkLst>
          <pc:docMk/>
          <pc:sldMk cId="3217767226" sldId="274"/>
        </pc:sldMkLst>
      </pc:sldChg>
      <pc:sldChg chg="delSp del mod">
        <pc:chgData name="Calla Wiemer" userId="77eb88967580a5cd" providerId="LiveId" clId="{13063177-2DE3-491B-8DAE-4C99BD9A3F7D}" dt="2024-01-25T10:40:13.907" v="100" actId="47"/>
        <pc:sldMkLst>
          <pc:docMk/>
          <pc:sldMk cId="1232844971" sldId="277"/>
        </pc:sldMkLst>
        <pc:spChg chg="del">
          <ac:chgData name="Calla Wiemer" userId="77eb88967580a5cd" providerId="LiveId" clId="{13063177-2DE3-491B-8DAE-4C99BD9A3F7D}" dt="2024-01-25T10:34:23.282" v="95" actId="478"/>
          <ac:spMkLst>
            <pc:docMk/>
            <pc:sldMk cId="1232844971" sldId="277"/>
            <ac:spMk id="6" creationId="{00000000-0000-0000-0000-000000000000}"/>
          </ac:spMkLst>
        </pc:spChg>
      </pc:sldChg>
      <pc:sldChg chg="new del">
        <pc:chgData name="Calla Wiemer" userId="77eb88967580a5cd" providerId="LiveId" clId="{13063177-2DE3-491B-8DAE-4C99BD9A3F7D}" dt="2024-01-25T10:40:13.246" v="99" actId="47"/>
        <pc:sldMkLst>
          <pc:docMk/>
          <pc:sldMk cId="2129278046" sldId="278"/>
        </pc:sldMkLst>
      </pc:sldChg>
      <pc:sldChg chg="new del">
        <pc:chgData name="Calla Wiemer" userId="77eb88967580a5cd" providerId="LiveId" clId="{13063177-2DE3-491B-8DAE-4C99BD9A3F7D}" dt="2024-01-25T10:40:12.614" v="98" actId="47"/>
        <pc:sldMkLst>
          <pc:docMk/>
          <pc:sldMk cId="1930028591" sldId="279"/>
        </pc:sldMkLst>
      </pc:sldChg>
      <pc:sldMasterChg chg="delSldLayout">
        <pc:chgData name="Calla Wiemer" userId="77eb88967580a5cd" providerId="LiveId" clId="{13063177-2DE3-491B-8DAE-4C99BD9A3F7D}" dt="2024-01-25T10:40:13.907" v="100" actId="47"/>
        <pc:sldMasterMkLst>
          <pc:docMk/>
          <pc:sldMasterMk cId="132374398" sldId="2147483648"/>
        </pc:sldMasterMkLst>
        <pc:sldLayoutChg chg="del">
          <pc:chgData name="Calla Wiemer" userId="77eb88967580a5cd" providerId="LiveId" clId="{13063177-2DE3-491B-8DAE-4C99BD9A3F7D}" dt="2024-01-25T10:40:13.907" v="100" actId="47"/>
          <pc:sldLayoutMkLst>
            <pc:docMk/>
            <pc:sldMasterMk cId="132374398" sldId="2147483648"/>
            <pc:sldLayoutMk cId="2047231699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10/02/2024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>
                <a:effectLst/>
                <a:latin typeface="+mn-lt"/>
              </a:rPr>
              <a:t>Source:  PRC State Administration of Foreign Exchange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8D8AB4-F486-4DFB-B719-63D52A3EF683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62730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outdoor, cloudy, clouds&#10;&#10;Description automatically generated">
            <a:extLst>
              <a:ext uri="{FF2B5EF4-FFF2-40B4-BE49-F238E27FC236}">
                <a16:creationId xmlns:a16="http://schemas.microsoft.com/office/drawing/2014/main" id="{37B81EB7-D89C-AF36-B01D-8BE24E68C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" y="-185588"/>
            <a:ext cx="12191320" cy="70435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37A99-3E5C-CD9E-5B63-89F544679757}"/>
              </a:ext>
            </a:extLst>
          </p:cNvPr>
          <p:cNvSpPr txBox="1"/>
          <p:nvPr/>
        </p:nvSpPr>
        <p:spPr>
          <a:xfrm>
            <a:off x="2036540" y="185588"/>
            <a:ext cx="81189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Ateneo de Manila University</a:t>
            </a:r>
          </a:p>
          <a:p>
            <a:pPr algn="ctr">
              <a:spcBef>
                <a:spcPts val="600"/>
              </a:spcBef>
            </a:pPr>
            <a:r>
              <a:rPr lang="en-PH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</a:t>
            </a:r>
          </a:p>
          <a:p>
            <a:pPr algn="ctr">
              <a:spcBef>
                <a:spcPts val="600"/>
              </a:spcBef>
            </a:pPr>
            <a:r>
              <a:rPr lang="en-PH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2024.02.01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813A9-D1CD-52C8-D0B9-9B6DF85520C0}"/>
              </a:ext>
            </a:extLst>
          </p:cNvPr>
          <p:cNvSpPr txBox="1"/>
          <p:nvPr/>
        </p:nvSpPr>
        <p:spPr>
          <a:xfrm>
            <a:off x="3667222" y="6272302"/>
            <a:ext cx="485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CALLA WIEMER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44647-6B5E-9887-2DDE-E2F0A63014C9}"/>
              </a:ext>
            </a:extLst>
          </p:cNvPr>
          <p:cNvSpPr txBox="1"/>
          <p:nvPr/>
        </p:nvSpPr>
        <p:spPr>
          <a:xfrm>
            <a:off x="3451857" y="2400097"/>
            <a:ext cx="52882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Balance of Payments Accounting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China Case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Philippine Case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Global Imbalances</a:t>
            </a:r>
          </a:p>
        </p:txBody>
      </p:sp>
    </p:spTree>
    <p:extLst>
      <p:ext uri="{BB962C8B-B14F-4D97-AF65-F5344CB8AC3E}">
        <p14:creationId xmlns:p14="http://schemas.microsoft.com/office/powerpoint/2010/main" val="1267415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824941-232E-CF8C-E16C-478C23A5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 5.1  Global Current Account Imbalances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B4DC06-FEF7-E58E-1860-B1A3F2338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80" y="885372"/>
            <a:ext cx="9124839" cy="539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29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2A5309-8BC5-218C-AD0B-5E38EBEAF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Balance of Payments Fundamentals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26830E-5C31-5681-1513-DCB2D98E629E}"/>
              </a:ext>
            </a:extLst>
          </p:cNvPr>
          <p:cNvSpPr txBox="1">
            <a:spLocks/>
          </p:cNvSpPr>
          <p:nvPr/>
        </p:nvSpPr>
        <p:spPr>
          <a:xfrm>
            <a:off x="1301932" y="1195663"/>
            <a:ext cx="8229600" cy="511256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en-US" altLang="zh-CN" sz="1900">
                <a:ea typeface="SimSun" pitchFamily="2" charset="-122"/>
              </a:rPr>
              <a:t>Credits &amp; Debits</a:t>
            </a:r>
            <a:endParaRPr lang="en-US" altLang="zh-CN" sz="1900" i="1">
              <a:solidFill>
                <a:schemeClr val="accent1">
                  <a:lumMod val="75000"/>
                </a:schemeClr>
              </a:solidFill>
              <a:ea typeface="SimSun" pitchFamily="2" charset="-122"/>
            </a:endParaRPr>
          </a:p>
          <a:p>
            <a:pPr marL="517525" lvl="1" indent="0">
              <a:spcBef>
                <a:spcPts val="1200"/>
              </a:spcBef>
              <a:buNone/>
            </a:pPr>
            <a:r>
              <a:rPr lang="en-US" altLang="zh-CN" sz="1700">
                <a:ea typeface="SimSun" pitchFamily="2" charset="-122"/>
              </a:rPr>
              <a:t>A credit (+) is associated with a payment inflow (sale of something)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exports of goods and produced services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income from labor and capital services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inbound unilateral transfers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inbound investment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sale of foreign assets held by domestic residents, including…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decumulation of official reserve assets</a:t>
            </a:r>
          </a:p>
          <a:p>
            <a:pPr marL="517525" lvl="1" indent="0">
              <a:spcBef>
                <a:spcPts val="1200"/>
              </a:spcBef>
              <a:buNone/>
            </a:pPr>
            <a:r>
              <a:rPr lang="en-US" altLang="zh-CN" sz="1700">
                <a:ea typeface="SimSun" pitchFamily="2" charset="-122"/>
              </a:rPr>
              <a:t>A debit (-) is associated with a payment outflow (purchase of something)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imports of goods and produced services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payments for labor and capital services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outbound unilateral transfers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sale of domestic assets held by foreigners 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outbound investment, including…</a:t>
            </a:r>
          </a:p>
          <a:p>
            <a:pPr marL="1295400" lvl="2" indent="-381000"/>
            <a:r>
              <a:rPr lang="en-US" altLang="zh-CN" sz="1700">
                <a:ea typeface="SimSun" pitchFamily="2" charset="-122"/>
              </a:rPr>
              <a:t>accumulation of official reserve assets</a:t>
            </a:r>
          </a:p>
          <a:p>
            <a:pPr marL="1295400" lvl="2" indent="-381000">
              <a:buFont typeface="Wingdings" pitchFamily="2" charset="2"/>
              <a:buNone/>
            </a:pPr>
            <a:endParaRPr lang="en-US" altLang="zh-CN">
              <a:ea typeface="SimSun" pitchFamily="2" charset="-122"/>
            </a:endParaRP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en-US" altLang="en-US" sz="1900"/>
              <a:t>The Balance of Payments Must Balance</a:t>
            </a:r>
          </a:p>
          <a:p>
            <a:pPr marL="1263650" lvl="1" indent="-349250"/>
            <a:r>
              <a:rPr lang="en-US" altLang="en-US" sz="1700"/>
              <a:t>In theory, the sum total of all credits and debits must equal zero.</a:t>
            </a:r>
          </a:p>
          <a:p>
            <a:pPr marL="1263650" lvl="1" indent="-349250"/>
            <a:r>
              <a:rPr lang="en-US" altLang="en-US" sz="1700"/>
              <a:t>In practice, the non-zero balance is assigned to “Net Errors &amp; Omissions”.</a:t>
            </a:r>
            <a:endParaRPr lang="en-US" altLang="en-US" sz="1700" dirty="0"/>
          </a:p>
        </p:txBody>
      </p:sp>
    </p:spTree>
    <p:extLst>
      <p:ext uri="{BB962C8B-B14F-4D97-AF65-F5344CB8AC3E}">
        <p14:creationId xmlns:p14="http://schemas.microsoft.com/office/powerpoint/2010/main" val="365466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0FCABD-7E37-47D9-7379-444934D8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Double-Entry Bookkeeping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E447B43-30F0-DF19-6401-065E16FCF1DA}"/>
              </a:ext>
            </a:extLst>
          </p:cNvPr>
          <p:cNvSpPr txBox="1">
            <a:spLocks/>
          </p:cNvSpPr>
          <p:nvPr/>
        </p:nvSpPr>
        <p:spPr>
          <a:xfrm>
            <a:off x="1915542" y="1427748"/>
            <a:ext cx="7002379" cy="66828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/>
              <a:t>Basic principle:  Every transaction involves both credit and debit entries.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D97227-003A-9BE4-EF4F-1E4BFB41F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943987"/>
              </p:ext>
            </p:extLst>
          </p:nvPr>
        </p:nvGraphicFramePr>
        <p:xfrm>
          <a:off x="2089992" y="2492715"/>
          <a:ext cx="6912768" cy="2128136"/>
        </p:xfrm>
        <a:graphic>
          <a:graphicData uri="http://schemas.openxmlformats.org/drawingml/2006/table">
            <a:tbl>
              <a:tblPr firstRow="1" firstCol="1" bandRow="1"/>
              <a:tblGrid>
                <a:gridCol w="2509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874"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CASE #1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499"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Credits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(payment inflow)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Debits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(payment outflow)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7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   export of bananas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n-lt"/>
                          <a:ea typeface="SimSun"/>
                          <a:cs typeface="Cambria Math"/>
                        </a:rPr>
                        <a:t>⇒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deposit acquired in foreign bank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87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(OR foreign currency loan repaid)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87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(OR cash hauled back in a briefcase)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772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97B7B3-F6B1-6259-EEA2-99671C9B0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bookkeeping cases</a:t>
            </a:r>
            <a:endParaRPr lang="en-PH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388AED-944A-BAF5-7C5D-4762DFD959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231273"/>
              </p:ext>
            </p:extLst>
          </p:nvPr>
        </p:nvGraphicFramePr>
        <p:xfrm>
          <a:off x="1960348" y="1069921"/>
          <a:ext cx="6912768" cy="2016223"/>
        </p:xfrm>
        <a:graphic>
          <a:graphicData uri="http://schemas.openxmlformats.org/drawingml/2006/table">
            <a:tbl>
              <a:tblPr firstRow="1" firstCol="1" bandRow="1"/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5282"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CASE #2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37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Credits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(payment inflow)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Debits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(payment outflow)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28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export sales financed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n-lt"/>
                          <a:ea typeface="SimSun"/>
                          <a:cs typeface="Cambria Math"/>
                        </a:rPr>
                        <a:t>⇐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loan to foreign firm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28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(OR deposits acquired in lending bank)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1A401F-5622-E279-62AA-5ECABC605B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699972"/>
              </p:ext>
            </p:extLst>
          </p:nvPr>
        </p:nvGraphicFramePr>
        <p:xfrm>
          <a:off x="2068360" y="3765798"/>
          <a:ext cx="6696744" cy="1733262"/>
        </p:xfrm>
        <a:graphic>
          <a:graphicData uri="http://schemas.openxmlformats.org/drawingml/2006/table">
            <a:tbl>
              <a:tblPr firstRow="1" firstCol="1" bandRow="1"/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874"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CASE #3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499"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Credits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(payment inflow)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n-lt"/>
                          <a:ea typeface="SimSun"/>
                        </a:rPr>
                        <a:t>Debits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(payment outflow)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7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remittance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n-lt"/>
                          <a:ea typeface="SimSun"/>
                          <a:cs typeface="Cambria Math"/>
                        </a:rPr>
                        <a:t>⇒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foreign assets acquired</a:t>
                      </a:r>
                      <a:r>
                        <a:rPr lang="en-US" sz="1800" baseline="0">
                          <a:effectLst/>
                          <a:latin typeface="+mn-lt"/>
                          <a:ea typeface="SimSun"/>
                        </a:rPr>
                        <a:t> by recipient</a:t>
                      </a:r>
                      <a:endParaRPr lang="en-US" sz="18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87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(OR foreign</a:t>
                      </a:r>
                      <a:r>
                        <a:rPr lang="en-US" sz="1800" baseline="0">
                          <a:effectLst/>
                          <a:latin typeface="+mn-lt"/>
                          <a:ea typeface="SimSun"/>
                        </a:rPr>
                        <a:t> </a:t>
                      </a:r>
                      <a:r>
                        <a:rPr lang="en-US" sz="1800">
                          <a:effectLst/>
                          <a:latin typeface="+mn-lt"/>
                          <a:ea typeface="SimSun"/>
                        </a:rPr>
                        <a:t>assets acquired by intermediary)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68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75934C-1E1F-248D-172B-EA20406AE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Balance of Payments Main Accounts</a:t>
            </a:r>
            <a:endParaRPr lang="en-PH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E5AD8A9-D973-69A6-A8BE-F63166D55D1B}"/>
              </a:ext>
            </a:extLst>
          </p:cNvPr>
          <p:cNvGrpSpPr/>
          <p:nvPr/>
        </p:nvGrpSpPr>
        <p:grpSpPr>
          <a:xfrm>
            <a:off x="1174007" y="2005961"/>
            <a:ext cx="1325053" cy="307777"/>
            <a:chOff x="390863" y="2627039"/>
            <a:chExt cx="1325053" cy="30777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4D536FE-3E95-A427-3E52-A53D0322958E}"/>
                </a:ext>
              </a:extLst>
            </p:cNvPr>
            <p:cNvSpPr txBox="1"/>
            <p:nvPr/>
          </p:nvSpPr>
          <p:spPr>
            <a:xfrm rot="18950881">
              <a:off x="390863" y="2627039"/>
              <a:ext cx="9460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400" b="0">
                  <a:effectLst/>
                </a:rPr>
                <a:t>THE LINE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7FBE4BD9-B6FE-5A15-1F0F-1E66E44E330F}"/>
                </a:ext>
              </a:extLst>
            </p:cNvPr>
            <p:cNvCxnSpPr/>
            <p:nvPr/>
          </p:nvCxnSpPr>
          <p:spPr>
            <a:xfrm>
              <a:off x="1187624" y="2780928"/>
              <a:ext cx="528292" cy="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43688F1-31AE-C1A7-8885-80D87BD17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632385"/>
              </p:ext>
            </p:extLst>
          </p:nvPr>
        </p:nvGraphicFramePr>
        <p:xfrm>
          <a:off x="2625534" y="1190616"/>
          <a:ext cx="5582395" cy="1630690"/>
        </p:xfrm>
        <a:graphic>
          <a:graphicData uri="http://schemas.openxmlformats.org/drawingml/2006/table">
            <a:tbl>
              <a:tblPr firstRow="1" firstCol="1" bandRow="1"/>
              <a:tblGrid>
                <a:gridCol w="267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7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76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6138">
                <a:tc>
                  <a:txBody>
                    <a:bodyPr/>
                    <a:lstStyle/>
                    <a:p>
                      <a:pPr marL="0" marR="0" indent="4572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Credits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Debits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Current Account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Capital &amp; Financial Account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Official Settlement Balance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Net Errors &amp; Omissions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SimSun"/>
                          <a:cs typeface="Times New Roman"/>
                        </a:rPr>
                        <a:t>..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C409111-48F7-033A-827F-F56ABB30B873}"/>
              </a:ext>
            </a:extLst>
          </p:cNvPr>
          <p:cNvSpPr txBox="1">
            <a:spLocks/>
          </p:cNvSpPr>
          <p:nvPr/>
        </p:nvSpPr>
        <p:spPr>
          <a:xfrm>
            <a:off x="2093656" y="3260377"/>
            <a:ext cx="7265893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/>
              <a:t>Above THE LINE</a:t>
            </a:r>
          </a:p>
          <a:p>
            <a:pPr lvl="1"/>
            <a:r>
              <a:rPr lang="en-US" sz="1600"/>
              <a:t>transactions of market oriented agents</a:t>
            </a:r>
          </a:p>
          <a:p>
            <a:pPr lvl="1"/>
            <a:r>
              <a:rPr lang="en-US" sz="1600"/>
              <a:t>yields the “official settlement balance”</a:t>
            </a:r>
          </a:p>
          <a:p>
            <a:pPr>
              <a:spcBef>
                <a:spcPts val="1200"/>
              </a:spcBef>
            </a:pPr>
            <a:r>
              <a:rPr lang="en-US" sz="1800"/>
              <a:t>Below THE LINE</a:t>
            </a:r>
          </a:p>
          <a:p>
            <a:pPr lvl="1"/>
            <a:r>
              <a:rPr lang="en-US" sz="1600"/>
              <a:t>intervention by the central bank in foreign exchange markets</a:t>
            </a:r>
          </a:p>
          <a:p>
            <a:pPr lvl="1"/>
            <a:r>
              <a:rPr lang="en-US" sz="1600"/>
              <a:t>and the balancing item</a:t>
            </a:r>
          </a:p>
          <a:p>
            <a:pPr>
              <a:spcBef>
                <a:spcPts val="1200"/>
              </a:spcBef>
            </a:pPr>
            <a:r>
              <a:rPr lang="en-US" sz="1800"/>
              <a:t>Balance equation:  </a:t>
            </a:r>
            <a:r>
              <a:rPr lang="en-US" sz="1800">
                <a:ea typeface="SimSun"/>
              </a:rPr>
              <a:t>CA + CFA  =   </a:t>
            </a:r>
            <a:r>
              <a:rPr lang="en-US" sz="1800">
                <a:latin typeface="Calibri"/>
                <a:ea typeface="SimSun"/>
              </a:rPr>
              <a:t>̶</a:t>
            </a:r>
            <a:r>
              <a:rPr lang="en-US" sz="1800">
                <a:latin typeface="Calibri"/>
                <a:ea typeface="SimSun"/>
                <a:sym typeface="Symbol"/>
              </a:rPr>
              <a:t> </a:t>
            </a:r>
            <a:r>
              <a:rPr lang="en-US" sz="1800">
                <a:ea typeface="SimSun"/>
              </a:rPr>
              <a:t> OSB    </a:t>
            </a:r>
            <a:r>
              <a:rPr lang="en-US" sz="1600">
                <a:ea typeface="SimSun"/>
              </a:rPr>
              <a:t>(abstracting from errors &amp; omissions)</a:t>
            </a:r>
          </a:p>
          <a:p>
            <a:pPr lvl="1"/>
            <a:r>
              <a:rPr lang="en-US" sz="1600">
                <a:ea typeface="SimSun"/>
              </a:rPr>
              <a:t>if CA + CFA &gt; 0, then the central bank is a net buyer of forex for OSB &lt; 0</a:t>
            </a:r>
          </a:p>
          <a:p>
            <a:pPr lvl="1"/>
            <a:r>
              <a:rPr lang="en-US" sz="1600">
                <a:ea typeface="SimSun"/>
              </a:rPr>
              <a:t>if CA + CFA &lt; 0, then the central bank is a net seller of forex for OSB &gt; 0</a:t>
            </a:r>
          </a:p>
          <a:p>
            <a:endParaRPr lang="en-US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847F9E-3145-B844-F5ED-BBE6723BDA16}"/>
              </a:ext>
            </a:extLst>
          </p:cNvPr>
          <p:cNvSpPr txBox="1"/>
          <p:nvPr/>
        </p:nvSpPr>
        <p:spPr>
          <a:xfrm>
            <a:off x="9329790" y="3260377"/>
            <a:ext cx="1538755" cy="1224951"/>
          </a:xfrm>
          <a:prstGeom prst="rect">
            <a:avLst/>
          </a:prstGeom>
          <a:noFill/>
          <a:ln>
            <a:solidFill>
              <a:srgbClr val="003399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b="0" u="sng">
                <a:solidFill>
                  <a:srgbClr val="003399"/>
                </a:solidFill>
                <a:effectLst/>
              </a:rPr>
              <a:t>Language</a:t>
            </a:r>
          </a:p>
          <a:p>
            <a:pPr>
              <a:buNone/>
            </a:pPr>
            <a:r>
              <a:rPr lang="en-US" sz="1600" b="0">
                <a:solidFill>
                  <a:srgbClr val="003399"/>
                </a:solidFill>
                <a:effectLst/>
              </a:rPr>
              <a:t>“improvement”</a:t>
            </a:r>
          </a:p>
          <a:p>
            <a:pPr>
              <a:buNone/>
            </a:pPr>
            <a:r>
              <a:rPr lang="en-US" sz="1600" b="0">
                <a:solidFill>
                  <a:srgbClr val="003399"/>
                </a:solidFill>
                <a:effectLst/>
              </a:rPr>
              <a:t>“deterioration”</a:t>
            </a:r>
          </a:p>
          <a:p>
            <a:pPr>
              <a:buNone/>
            </a:pPr>
            <a:r>
              <a:rPr lang="en-US" sz="1600" b="0">
                <a:solidFill>
                  <a:srgbClr val="003399"/>
                </a:solidFill>
                <a:effectLst/>
              </a:rPr>
              <a:t>PLEASE AVOID</a:t>
            </a:r>
          </a:p>
        </p:txBody>
      </p:sp>
    </p:spTree>
    <p:extLst>
      <p:ext uri="{BB962C8B-B14F-4D97-AF65-F5344CB8AC3E}">
        <p14:creationId xmlns:p14="http://schemas.microsoft.com/office/powerpoint/2010/main" val="2685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E7CF6E-67F6-4EF1-A19C-F42F8194F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5.2. Balance of Payments, China 2011</a:t>
            </a:r>
            <a:endParaRPr lang="en-PH"/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ECDCCF11-D752-CE42-1DFE-CFF34EF89E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175695"/>
              </p:ext>
            </p:extLst>
          </p:nvPr>
        </p:nvGraphicFramePr>
        <p:xfrm>
          <a:off x="2644423" y="1003521"/>
          <a:ext cx="5544617" cy="5157190"/>
        </p:xfrm>
        <a:graphic>
          <a:graphicData uri="http://schemas.openxmlformats.org/drawingml/2006/table">
            <a:tbl>
              <a:tblPr firstRow="1" firstCol="1" bandRow="1"/>
              <a:tblGrid>
                <a:gridCol w="2778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1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4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257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US$ bn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楷体"/>
                          <a:cs typeface="Times New Roman"/>
                        </a:rPr>
                        <a:t>Credit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楷体"/>
                          <a:cs typeface="Times New Roman"/>
                        </a:rPr>
                        <a:t>Debit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楷体"/>
                          <a:cs typeface="Times New Roman"/>
                        </a:rPr>
                        <a:t>Balance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Current Account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2287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2085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202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9220" algn="l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	Goods Trade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1904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1660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244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9220" algn="l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	Services Trade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183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238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-55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9220" algn="l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	Incomes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145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157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-12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9220" algn="l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	Current Transfers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56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30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Capital &amp; Financial Account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1398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1177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221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" algn="l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	Capital Account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" algn="l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	Financial Account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1393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1177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>
                          <a:effectLst/>
                          <a:latin typeface="Arial"/>
                          <a:ea typeface="SimSun"/>
                          <a:cs typeface="Times New Roman"/>
                        </a:rPr>
                        <a:t>216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0810" algn="l"/>
                          <a:tab pos="236855" algn="l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		Direct Investment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272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101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171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0810" algn="l"/>
                          <a:tab pos="236855" algn="l"/>
                          <a:tab pos="343535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			Outbound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67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-49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0810" algn="l"/>
                          <a:tab pos="236855" algn="l"/>
                          <a:tab pos="343535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			Inbound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254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34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220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0810" algn="l"/>
                          <a:tab pos="247650" algn="l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		Portfolio Investment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52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32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20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0810" algn="l"/>
                          <a:tab pos="247650" algn="l"/>
                          <a:tab pos="353695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			Assets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0810" algn="l"/>
                          <a:tab pos="247650" algn="l"/>
                          <a:tab pos="353695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			Liabilities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" algn="l"/>
                          <a:tab pos="236855" algn="l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		Other Investment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1069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1044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i="1">
                          <a:effectLst/>
                          <a:latin typeface="Arial"/>
                          <a:ea typeface="SimSun"/>
                          <a:cs typeface="Times New Roman"/>
                        </a:rPr>
                        <a:t>25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" algn="l"/>
                          <a:tab pos="247650" algn="l"/>
                          <a:tab pos="353695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			Assets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109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276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-167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" algn="l"/>
                          <a:tab pos="247650" algn="l"/>
                          <a:tab pos="353695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			Liabilities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960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768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SimSun"/>
                          <a:cs typeface="Times New Roman"/>
                        </a:rPr>
                        <a:t>192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Reserve Assets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1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389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-388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82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Net Errors &amp; Omissions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0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35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3700" algn="dec"/>
                        </a:tabLst>
                      </a:pPr>
                      <a:r>
                        <a:rPr lang="en-US" sz="14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-35</a:t>
                      </a:r>
                      <a:endParaRPr lang="en-US" sz="14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561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9A7FF17-FAD5-0183-0EE2-A422CBBEB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1" y="177874"/>
            <a:ext cx="11932805" cy="477055"/>
          </a:xfrm>
        </p:spPr>
        <p:txBody>
          <a:bodyPr/>
          <a:lstStyle/>
          <a:p>
            <a:r>
              <a:rPr lang="en-US"/>
              <a:t>Chart 5.1. Balance of Payments Main Components, China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199563-2D33-B292-A516-9C0D729AD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087" y="1083846"/>
            <a:ext cx="9413576" cy="496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6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69C30B-069F-4C41-F6D5-959C69107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Balance of Payments Main Components, Philippines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57ABD2-3699-C2B9-B8C2-B9D690E9B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754" y="704951"/>
            <a:ext cx="8084491" cy="597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693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48B0E7-2FC6-AB90-5F0E-E83B650A7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Balances on Financial Account Components, Philippines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254999-B4D5-BDCA-0D59-DA71B3CDE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22" y="1021556"/>
            <a:ext cx="11221555" cy="481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660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7388</TotalTime>
  <Words>593</Words>
  <Application>Microsoft Office PowerPoint</Application>
  <PresentationFormat>Widescreen</PresentationFormat>
  <Paragraphs>190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SimSun</vt:lpstr>
      <vt:lpstr>Aptos</vt:lpstr>
      <vt:lpstr>Arial</vt:lpstr>
      <vt:lpstr>Arial Narrow</vt:lpstr>
      <vt:lpstr>Calibri</vt:lpstr>
      <vt:lpstr>Wingdings</vt:lpstr>
      <vt:lpstr>Office Theme</vt:lpstr>
      <vt:lpstr>PowerPoint Presentation</vt:lpstr>
      <vt:lpstr>Balance of Payments Fundamentals</vt:lpstr>
      <vt:lpstr>Double-Entry Bookkeeping</vt:lpstr>
      <vt:lpstr>More bookkeeping cases</vt:lpstr>
      <vt:lpstr>Balance of Payments Main Accounts</vt:lpstr>
      <vt:lpstr>Table 5.2. Balance of Payments, China 2011</vt:lpstr>
      <vt:lpstr>Chart 5.1. Balance of Payments Main Components, China</vt:lpstr>
      <vt:lpstr>Balance of Payments Main Components, Philippines</vt:lpstr>
      <vt:lpstr>Balances on Financial Account Components, Philippines</vt:lpstr>
      <vt:lpstr>Box 5.1  Global Current Account Imbalances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4</cp:revision>
  <dcterms:created xsi:type="dcterms:W3CDTF">2022-09-28T05:03:08Z</dcterms:created>
  <dcterms:modified xsi:type="dcterms:W3CDTF">2024-02-10T10:31:02Z</dcterms:modified>
</cp:coreProperties>
</file>