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ADC65-F5CF-4F2B-AE6D-F330C06148CD}" v="159" dt="2024-02-06T07:26:10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87256" autoAdjust="0"/>
  </p:normalViewPr>
  <p:slideViewPr>
    <p:cSldViewPr snapToGrid="0">
      <p:cViewPr varScale="1">
        <p:scale>
          <a:sx n="78" d="100"/>
          <a:sy n="78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a Wiemer" userId="77eb88967580a5cd" providerId="LiveId" clId="{401ADC65-F5CF-4F2B-AE6D-F330C06148CD}"/>
    <pc:docChg chg="custSel addSld delSld modSld">
      <pc:chgData name="Calla Wiemer" userId="77eb88967580a5cd" providerId="LiveId" clId="{401ADC65-F5CF-4F2B-AE6D-F330C06148CD}" dt="2024-02-08T11:44:18.561" v="856" actId="47"/>
      <pc:docMkLst>
        <pc:docMk/>
      </pc:docMkLst>
      <pc:sldChg chg="modSp mod">
        <pc:chgData name="Calla Wiemer" userId="77eb88967580a5cd" providerId="LiveId" clId="{401ADC65-F5CF-4F2B-AE6D-F330C06148CD}" dt="2024-02-06T07:35:34" v="851" actId="1076"/>
        <pc:sldMkLst>
          <pc:docMk/>
          <pc:sldMk cId="1267415441" sldId="256"/>
        </pc:sldMkLst>
        <pc:spChg chg="mod">
          <ac:chgData name="Calla Wiemer" userId="77eb88967580a5cd" providerId="LiveId" clId="{401ADC65-F5CF-4F2B-AE6D-F330C06148CD}" dt="2024-02-06T07:35:34" v="851" actId="1076"/>
          <ac:spMkLst>
            <pc:docMk/>
            <pc:sldMk cId="1267415441" sldId="256"/>
            <ac:spMk id="3" creationId="{5FF44647-6B5E-9887-2DDE-E2F0A63014C9}"/>
          </ac:spMkLst>
        </pc:spChg>
        <pc:spChg chg="mod">
          <ac:chgData name="Calla Wiemer" userId="77eb88967580a5cd" providerId="LiveId" clId="{401ADC65-F5CF-4F2B-AE6D-F330C06148CD}" dt="2024-02-02T09:53:33.242" v="39" actId="6549"/>
          <ac:spMkLst>
            <pc:docMk/>
            <pc:sldMk cId="1267415441" sldId="256"/>
            <ac:spMk id="6" creationId="{35037A99-3E5C-CD9E-5B63-89F544679757}"/>
          </ac:spMkLst>
        </pc:spChg>
      </pc:sldChg>
      <pc:sldChg chg="addSp delSp modSp new mod modAnim">
        <pc:chgData name="Calla Wiemer" userId="77eb88967580a5cd" providerId="LiveId" clId="{401ADC65-F5CF-4F2B-AE6D-F330C06148CD}" dt="2024-02-06T05:31:56.301" v="220" actId="1076"/>
        <pc:sldMkLst>
          <pc:docMk/>
          <pc:sldMk cId="1840876293" sldId="257"/>
        </pc:sldMkLst>
        <pc:spChg chg="del">
          <ac:chgData name="Calla Wiemer" userId="77eb88967580a5cd" providerId="LiveId" clId="{401ADC65-F5CF-4F2B-AE6D-F330C06148CD}" dt="2024-02-02T09:56:35.131" v="91" actId="478"/>
          <ac:spMkLst>
            <pc:docMk/>
            <pc:sldMk cId="1840876293" sldId="257"/>
            <ac:spMk id="2" creationId="{E802E890-E4E5-E0FE-9D61-5D48FB293996}"/>
          </ac:spMkLst>
        </pc:spChg>
        <pc:spChg chg="mod">
          <ac:chgData name="Calla Wiemer" userId="77eb88967580a5cd" providerId="LiveId" clId="{401ADC65-F5CF-4F2B-AE6D-F330C06148CD}" dt="2024-02-02T09:56:29.818" v="90" actId="20577"/>
          <ac:spMkLst>
            <pc:docMk/>
            <pc:sldMk cId="1840876293" sldId="257"/>
            <ac:spMk id="3" creationId="{B6DF0D1B-4D7E-65A9-96EE-8D3041CC1252}"/>
          </ac:spMkLst>
        </pc:spChg>
        <pc:spChg chg="add mod">
          <ac:chgData name="Calla Wiemer" userId="77eb88967580a5cd" providerId="LiveId" clId="{401ADC65-F5CF-4F2B-AE6D-F330C06148CD}" dt="2024-02-06T05:31:56.301" v="220" actId="1076"/>
          <ac:spMkLst>
            <pc:docMk/>
            <pc:sldMk cId="1840876293" sldId="257"/>
            <ac:spMk id="4" creationId="{A184CDE5-66EB-AB3C-C50B-63EA09B8FA0B}"/>
          </ac:spMkLst>
        </pc:spChg>
      </pc:sldChg>
      <pc:sldChg chg="del">
        <pc:chgData name="Calla Wiemer" userId="77eb88967580a5cd" providerId="LiveId" clId="{401ADC65-F5CF-4F2B-AE6D-F330C06148CD}" dt="2024-02-02T09:52:58.180" v="1" actId="47"/>
        <pc:sldMkLst>
          <pc:docMk/>
          <pc:sldMk cId="3654662800" sldId="257"/>
        </pc:sldMkLst>
      </pc:sldChg>
      <pc:sldChg chg="del">
        <pc:chgData name="Calla Wiemer" userId="77eb88967580a5cd" providerId="LiveId" clId="{401ADC65-F5CF-4F2B-AE6D-F330C06148CD}" dt="2024-02-02T09:52:58.978" v="2" actId="47"/>
        <pc:sldMkLst>
          <pc:docMk/>
          <pc:sldMk cId="552772918" sldId="258"/>
        </pc:sldMkLst>
      </pc:sldChg>
      <pc:sldChg chg="addSp delSp modSp new mod modAnim">
        <pc:chgData name="Calla Wiemer" userId="77eb88967580a5cd" providerId="LiveId" clId="{401ADC65-F5CF-4F2B-AE6D-F330C06148CD}" dt="2024-02-06T05:34:38.038" v="228" actId="20577"/>
        <pc:sldMkLst>
          <pc:docMk/>
          <pc:sldMk cId="2999734901" sldId="258"/>
        </pc:sldMkLst>
        <pc:spChg chg="del">
          <ac:chgData name="Calla Wiemer" userId="77eb88967580a5cd" providerId="LiveId" clId="{401ADC65-F5CF-4F2B-AE6D-F330C06148CD}" dt="2024-02-02T09:58:24.857" v="120" actId="478"/>
          <ac:spMkLst>
            <pc:docMk/>
            <pc:sldMk cId="2999734901" sldId="258"/>
            <ac:spMk id="2" creationId="{EF0199B9-8D69-8B34-CA5E-0B7CB8625B9C}"/>
          </ac:spMkLst>
        </pc:spChg>
        <pc:spChg chg="mod">
          <ac:chgData name="Calla Wiemer" userId="77eb88967580a5cd" providerId="LiveId" clId="{401ADC65-F5CF-4F2B-AE6D-F330C06148CD}" dt="2024-02-02T09:57:57.849" v="119" actId="20577"/>
          <ac:spMkLst>
            <pc:docMk/>
            <pc:sldMk cId="2999734901" sldId="258"/>
            <ac:spMk id="3" creationId="{AF4EBE16-A66B-40E8-5D7B-3E581E52F7EA}"/>
          </ac:spMkLst>
        </pc:spChg>
        <pc:spChg chg="add mod">
          <ac:chgData name="Calla Wiemer" userId="77eb88967580a5cd" providerId="LiveId" clId="{401ADC65-F5CF-4F2B-AE6D-F330C06148CD}" dt="2024-02-06T05:34:38.038" v="228" actId="20577"/>
          <ac:spMkLst>
            <pc:docMk/>
            <pc:sldMk cId="2999734901" sldId="258"/>
            <ac:spMk id="4" creationId="{05EAFD46-3475-5B73-9181-C7A275AFC026}"/>
          </ac:spMkLst>
        </pc:spChg>
        <pc:picChg chg="add mod">
          <ac:chgData name="Calla Wiemer" userId="77eb88967580a5cd" providerId="LiveId" clId="{401ADC65-F5CF-4F2B-AE6D-F330C06148CD}" dt="2024-02-06T05:33:17.315" v="223" actId="1076"/>
          <ac:picMkLst>
            <pc:docMk/>
            <pc:sldMk cId="2999734901" sldId="258"/>
            <ac:picMk id="5" creationId="{66992795-730E-E065-19F1-6609101BD87D}"/>
          </ac:picMkLst>
        </pc:picChg>
      </pc:sldChg>
      <pc:sldChg chg="addSp delSp modSp new mod modAnim">
        <pc:chgData name="Calla Wiemer" userId="77eb88967580a5cd" providerId="LiveId" clId="{401ADC65-F5CF-4F2B-AE6D-F330C06148CD}" dt="2024-02-06T05:31:13.985" v="218"/>
        <pc:sldMkLst>
          <pc:docMk/>
          <pc:sldMk cId="959461443" sldId="259"/>
        </pc:sldMkLst>
        <pc:spChg chg="del">
          <ac:chgData name="Calla Wiemer" userId="77eb88967580a5cd" providerId="LiveId" clId="{401ADC65-F5CF-4F2B-AE6D-F330C06148CD}" dt="2024-02-02T10:01:06.916" v="189" actId="478"/>
          <ac:spMkLst>
            <pc:docMk/>
            <pc:sldMk cId="959461443" sldId="259"/>
            <ac:spMk id="2" creationId="{3AF7A157-A783-1627-5A0A-3910F677642B}"/>
          </ac:spMkLst>
        </pc:spChg>
        <pc:spChg chg="mod">
          <ac:chgData name="Calla Wiemer" userId="77eb88967580a5cd" providerId="LiveId" clId="{401ADC65-F5CF-4F2B-AE6D-F330C06148CD}" dt="2024-02-02T10:00:19.601" v="188" actId="20577"/>
          <ac:spMkLst>
            <pc:docMk/>
            <pc:sldMk cId="959461443" sldId="259"/>
            <ac:spMk id="3" creationId="{3FD52C3E-D8F2-82B0-EE66-DFD43115F44D}"/>
          </ac:spMkLst>
        </pc:spChg>
        <pc:spChg chg="add mod">
          <ac:chgData name="Calla Wiemer" userId="77eb88967580a5cd" providerId="LiveId" clId="{401ADC65-F5CF-4F2B-AE6D-F330C06148CD}" dt="2024-02-06T05:30:51.754" v="216" actId="164"/>
          <ac:spMkLst>
            <pc:docMk/>
            <pc:sldMk cId="959461443" sldId="259"/>
            <ac:spMk id="5" creationId="{3750E22F-A9B2-B70C-2524-E07F0813FDD8}"/>
          </ac:spMkLst>
        </pc:spChg>
        <pc:spChg chg="add mod">
          <ac:chgData name="Calla Wiemer" userId="77eb88967580a5cd" providerId="LiveId" clId="{401ADC65-F5CF-4F2B-AE6D-F330C06148CD}" dt="2024-02-06T05:30:51.754" v="216" actId="164"/>
          <ac:spMkLst>
            <pc:docMk/>
            <pc:sldMk cId="959461443" sldId="259"/>
            <ac:spMk id="7" creationId="{476B5149-D3F0-FAFC-34B7-B7D153492F26}"/>
          </ac:spMkLst>
        </pc:spChg>
        <pc:spChg chg="add mod">
          <ac:chgData name="Calla Wiemer" userId="77eb88967580a5cd" providerId="LiveId" clId="{401ADC65-F5CF-4F2B-AE6D-F330C06148CD}" dt="2024-02-06T05:26:02.429" v="202" actId="1076"/>
          <ac:spMkLst>
            <pc:docMk/>
            <pc:sldMk cId="959461443" sldId="259"/>
            <ac:spMk id="8" creationId="{9BD295D2-F7DF-2006-D135-56C5F8B3F477}"/>
          </ac:spMkLst>
        </pc:spChg>
        <pc:spChg chg="add mod">
          <ac:chgData name="Calla Wiemer" userId="77eb88967580a5cd" providerId="LiveId" clId="{401ADC65-F5CF-4F2B-AE6D-F330C06148CD}" dt="2024-02-06T05:28:48.988" v="215" actId="12"/>
          <ac:spMkLst>
            <pc:docMk/>
            <pc:sldMk cId="959461443" sldId="259"/>
            <ac:spMk id="9" creationId="{82C8F536-0505-8038-827D-0B2BE67E8368}"/>
          </ac:spMkLst>
        </pc:spChg>
        <pc:grpChg chg="add mod">
          <ac:chgData name="Calla Wiemer" userId="77eb88967580a5cd" providerId="LiveId" clId="{401ADC65-F5CF-4F2B-AE6D-F330C06148CD}" dt="2024-02-06T05:30:51.754" v="216" actId="164"/>
          <ac:grpSpMkLst>
            <pc:docMk/>
            <pc:sldMk cId="959461443" sldId="259"/>
            <ac:grpSpMk id="11" creationId="{9C40A777-D98C-24E7-AF95-FCBE0BFED6C6}"/>
          </ac:grpSpMkLst>
        </pc:grpChg>
        <pc:graphicFrameChg chg="add mod">
          <ac:chgData name="Calla Wiemer" userId="77eb88967580a5cd" providerId="LiveId" clId="{401ADC65-F5CF-4F2B-AE6D-F330C06148CD}" dt="2024-02-06T05:24:24.290" v="192" actId="1076"/>
          <ac:graphicFrameMkLst>
            <pc:docMk/>
            <pc:sldMk cId="959461443" sldId="259"/>
            <ac:graphicFrameMk id="4" creationId="{F1D6A4B8-4EDE-335E-F797-4C00CD503912}"/>
          </ac:graphicFrameMkLst>
        </pc:graphicFrameChg>
        <pc:cxnChg chg="add mod">
          <ac:chgData name="Calla Wiemer" userId="77eb88967580a5cd" providerId="LiveId" clId="{401ADC65-F5CF-4F2B-AE6D-F330C06148CD}" dt="2024-02-06T05:30:51.754" v="216" actId="164"/>
          <ac:cxnSpMkLst>
            <pc:docMk/>
            <pc:sldMk cId="959461443" sldId="259"/>
            <ac:cxnSpMk id="6" creationId="{0B8AEB32-8975-7FC1-ABDE-864DA1C67C3D}"/>
          </ac:cxnSpMkLst>
        </pc:cxnChg>
      </pc:sldChg>
      <pc:sldChg chg="del">
        <pc:chgData name="Calla Wiemer" userId="77eb88967580a5cd" providerId="LiveId" clId="{401ADC65-F5CF-4F2B-AE6D-F330C06148CD}" dt="2024-02-02T09:52:59.728" v="3" actId="47"/>
        <pc:sldMkLst>
          <pc:docMk/>
          <pc:sldMk cId="4082685859" sldId="259"/>
        </pc:sldMkLst>
      </pc:sldChg>
      <pc:sldChg chg="del">
        <pc:chgData name="Calla Wiemer" userId="77eb88967580a5cd" providerId="LiveId" clId="{401ADC65-F5CF-4F2B-AE6D-F330C06148CD}" dt="2024-02-02T09:53:00.514" v="4" actId="47"/>
        <pc:sldMkLst>
          <pc:docMk/>
          <pc:sldMk cId="26852195" sldId="260"/>
        </pc:sldMkLst>
      </pc:sldChg>
      <pc:sldChg chg="addSp delSp modSp new mod">
        <pc:chgData name="Calla Wiemer" userId="77eb88967580a5cd" providerId="LiveId" clId="{401ADC65-F5CF-4F2B-AE6D-F330C06148CD}" dt="2024-02-06T06:02:22.330" v="313" actId="20577"/>
        <pc:sldMkLst>
          <pc:docMk/>
          <pc:sldMk cId="2027403056" sldId="260"/>
        </pc:sldMkLst>
        <pc:spChg chg="del">
          <ac:chgData name="Calla Wiemer" userId="77eb88967580a5cd" providerId="LiveId" clId="{401ADC65-F5CF-4F2B-AE6D-F330C06148CD}" dt="2024-02-06T06:00:06.882" v="298" actId="478"/>
          <ac:spMkLst>
            <pc:docMk/>
            <pc:sldMk cId="2027403056" sldId="260"/>
            <ac:spMk id="2" creationId="{57418089-23C5-CF10-1582-7F3034F3324A}"/>
          </ac:spMkLst>
        </pc:spChg>
        <pc:spChg chg="mod">
          <ac:chgData name="Calla Wiemer" userId="77eb88967580a5cd" providerId="LiveId" clId="{401ADC65-F5CF-4F2B-AE6D-F330C06148CD}" dt="2024-02-06T06:02:22.330" v="313" actId="20577"/>
          <ac:spMkLst>
            <pc:docMk/>
            <pc:sldMk cId="2027403056" sldId="260"/>
            <ac:spMk id="3" creationId="{B804FEF8-4F2C-1007-E1EB-1DF6E34D634F}"/>
          </ac:spMkLst>
        </pc:spChg>
        <pc:picChg chg="add mod">
          <ac:chgData name="Calla Wiemer" userId="77eb88967580a5cd" providerId="LiveId" clId="{401ADC65-F5CF-4F2B-AE6D-F330C06148CD}" dt="2024-02-06T06:01:06.356" v="302" actId="1076"/>
          <ac:picMkLst>
            <pc:docMk/>
            <pc:sldMk cId="2027403056" sldId="260"/>
            <ac:picMk id="4" creationId="{BA7584B6-AD8E-E113-4630-E08E023D6DA2}"/>
          </ac:picMkLst>
        </pc:picChg>
      </pc:sldChg>
      <pc:sldChg chg="addSp delSp modSp new mod modAnim">
        <pc:chgData name="Calla Wiemer" userId="77eb88967580a5cd" providerId="LiveId" clId="{401ADC65-F5CF-4F2B-AE6D-F330C06148CD}" dt="2024-02-06T06:18:11.935" v="393" actId="20577"/>
        <pc:sldMkLst>
          <pc:docMk/>
          <pc:sldMk cId="1592365229" sldId="261"/>
        </pc:sldMkLst>
        <pc:spChg chg="del">
          <ac:chgData name="Calla Wiemer" userId="77eb88967580a5cd" providerId="LiveId" clId="{401ADC65-F5CF-4F2B-AE6D-F330C06148CD}" dt="2024-02-06T06:04:39.970" v="347" actId="478"/>
          <ac:spMkLst>
            <pc:docMk/>
            <pc:sldMk cId="1592365229" sldId="261"/>
            <ac:spMk id="2" creationId="{F9DCF548-4C57-E729-85B4-E41A85467E76}"/>
          </ac:spMkLst>
        </pc:spChg>
        <pc:spChg chg="mod">
          <ac:chgData name="Calla Wiemer" userId="77eb88967580a5cd" providerId="LiveId" clId="{401ADC65-F5CF-4F2B-AE6D-F330C06148CD}" dt="2024-02-06T06:04:33.604" v="346" actId="20577"/>
          <ac:spMkLst>
            <pc:docMk/>
            <pc:sldMk cId="1592365229" sldId="261"/>
            <ac:spMk id="3" creationId="{3C257841-7557-BEB3-B0DC-3136C3238FD7}"/>
          </ac:spMkLst>
        </pc:spChg>
        <pc:spChg chg="add mod">
          <ac:chgData name="Calla Wiemer" userId="77eb88967580a5cd" providerId="LiveId" clId="{401ADC65-F5CF-4F2B-AE6D-F330C06148CD}" dt="2024-02-06T06:18:11.935" v="393" actId="20577"/>
          <ac:spMkLst>
            <pc:docMk/>
            <pc:sldMk cId="1592365229" sldId="261"/>
            <ac:spMk id="4" creationId="{33FDFC8E-2D29-EE46-8083-AFC6CABBDEE6}"/>
          </ac:spMkLst>
        </pc:spChg>
      </pc:sldChg>
      <pc:sldChg chg="del">
        <pc:chgData name="Calla Wiemer" userId="77eb88967580a5cd" providerId="LiveId" clId="{401ADC65-F5CF-4F2B-AE6D-F330C06148CD}" dt="2024-02-02T09:53:01.190" v="5" actId="47"/>
        <pc:sldMkLst>
          <pc:docMk/>
          <pc:sldMk cId="2087561852" sldId="261"/>
        </pc:sldMkLst>
      </pc:sldChg>
      <pc:sldChg chg="del">
        <pc:chgData name="Calla Wiemer" userId="77eb88967580a5cd" providerId="LiveId" clId="{401ADC65-F5CF-4F2B-AE6D-F330C06148CD}" dt="2024-02-02T09:53:02.099" v="6" actId="47"/>
        <pc:sldMkLst>
          <pc:docMk/>
          <pc:sldMk cId="357860843" sldId="262"/>
        </pc:sldMkLst>
      </pc:sldChg>
      <pc:sldChg chg="addSp delSp modSp new mod modAnim">
        <pc:chgData name="Calla Wiemer" userId="77eb88967580a5cd" providerId="LiveId" clId="{401ADC65-F5CF-4F2B-AE6D-F330C06148CD}" dt="2024-02-06T06:45:26.495" v="452" actId="20577"/>
        <pc:sldMkLst>
          <pc:docMk/>
          <pc:sldMk cId="444016942" sldId="262"/>
        </pc:sldMkLst>
        <pc:spChg chg="del">
          <ac:chgData name="Calla Wiemer" userId="77eb88967580a5cd" providerId="LiveId" clId="{401ADC65-F5CF-4F2B-AE6D-F330C06148CD}" dt="2024-02-06T06:19:12.339" v="411" actId="478"/>
          <ac:spMkLst>
            <pc:docMk/>
            <pc:sldMk cId="444016942" sldId="262"/>
            <ac:spMk id="2" creationId="{51791858-CDA2-4385-2BD3-948CEF08145C}"/>
          </ac:spMkLst>
        </pc:spChg>
        <pc:spChg chg="mod">
          <ac:chgData name="Calla Wiemer" userId="77eb88967580a5cd" providerId="LiveId" clId="{401ADC65-F5CF-4F2B-AE6D-F330C06148CD}" dt="2024-02-06T06:18:57.542" v="410" actId="20577"/>
          <ac:spMkLst>
            <pc:docMk/>
            <pc:sldMk cId="444016942" sldId="262"/>
            <ac:spMk id="3" creationId="{0DF629B1-0506-D5C6-4199-DCBEF25B0081}"/>
          </ac:spMkLst>
        </pc:spChg>
        <pc:spChg chg="add mod">
          <ac:chgData name="Calla Wiemer" userId="77eb88967580a5cd" providerId="LiveId" clId="{401ADC65-F5CF-4F2B-AE6D-F330C06148CD}" dt="2024-02-06T06:45:02.018" v="441" actId="20577"/>
          <ac:spMkLst>
            <pc:docMk/>
            <pc:sldMk cId="444016942" sldId="262"/>
            <ac:spMk id="4" creationId="{C919EF00-D2B6-20D2-EBE4-34A169D8DCBF}"/>
          </ac:spMkLst>
        </pc:spChg>
        <pc:spChg chg="add mod">
          <ac:chgData name="Calla Wiemer" userId="77eb88967580a5cd" providerId="LiveId" clId="{401ADC65-F5CF-4F2B-AE6D-F330C06148CD}" dt="2024-02-06T06:45:26.495" v="452" actId="20577"/>
          <ac:spMkLst>
            <pc:docMk/>
            <pc:sldMk cId="444016942" sldId="262"/>
            <ac:spMk id="5" creationId="{21E6DF1B-D8FF-97F6-706E-F6700FBE5A2A}"/>
          </ac:spMkLst>
        </pc:spChg>
      </pc:sldChg>
      <pc:sldChg chg="addSp delSp modSp new del mod modAnim">
        <pc:chgData name="Calla Wiemer" userId="77eb88967580a5cd" providerId="LiveId" clId="{401ADC65-F5CF-4F2B-AE6D-F330C06148CD}" dt="2024-02-08T11:44:14.526" v="852" actId="47"/>
        <pc:sldMkLst>
          <pc:docMk/>
          <pc:sldMk cId="2691415177" sldId="263"/>
        </pc:sldMkLst>
        <pc:spChg chg="del">
          <ac:chgData name="Calla Wiemer" userId="77eb88967580a5cd" providerId="LiveId" clId="{401ADC65-F5CF-4F2B-AE6D-F330C06148CD}" dt="2024-02-06T06:46:59.186" v="493" actId="478"/>
          <ac:spMkLst>
            <pc:docMk/>
            <pc:sldMk cId="2691415177" sldId="263"/>
            <ac:spMk id="2" creationId="{504F8023-7EB9-706C-00E0-26E078E94241}"/>
          </ac:spMkLst>
        </pc:spChg>
        <pc:spChg chg="mod">
          <ac:chgData name="Calla Wiemer" userId="77eb88967580a5cd" providerId="LiveId" clId="{401ADC65-F5CF-4F2B-AE6D-F330C06148CD}" dt="2024-02-06T06:46:45.542" v="492" actId="20577"/>
          <ac:spMkLst>
            <pc:docMk/>
            <pc:sldMk cId="2691415177" sldId="263"/>
            <ac:spMk id="3" creationId="{9400F3D8-618B-43DC-49ED-634336440E33}"/>
          </ac:spMkLst>
        </pc:spChg>
        <pc:spChg chg="add mod">
          <ac:chgData name="Calla Wiemer" userId="77eb88967580a5cd" providerId="LiveId" clId="{401ADC65-F5CF-4F2B-AE6D-F330C06148CD}" dt="2024-02-06T06:50:06.604" v="519" actId="2711"/>
          <ac:spMkLst>
            <pc:docMk/>
            <pc:sldMk cId="2691415177" sldId="263"/>
            <ac:spMk id="4" creationId="{C7ABC38C-BDF2-636E-E644-7D5DEC19E905}"/>
          </ac:spMkLst>
        </pc:spChg>
        <pc:spChg chg="add mod">
          <ac:chgData name="Calla Wiemer" userId="77eb88967580a5cd" providerId="LiveId" clId="{401ADC65-F5CF-4F2B-AE6D-F330C06148CD}" dt="2024-02-06T06:49:36.435" v="511" actId="255"/>
          <ac:spMkLst>
            <pc:docMk/>
            <pc:sldMk cId="2691415177" sldId="263"/>
            <ac:spMk id="5" creationId="{A4F4745E-A742-B44A-9D77-0BBE3F5264FD}"/>
          </ac:spMkLst>
        </pc:spChg>
        <pc:spChg chg="add mod">
          <ac:chgData name="Calla Wiemer" userId="77eb88967580a5cd" providerId="LiveId" clId="{401ADC65-F5CF-4F2B-AE6D-F330C06148CD}" dt="2024-02-06T06:49:04.068" v="509" actId="255"/>
          <ac:spMkLst>
            <pc:docMk/>
            <pc:sldMk cId="2691415177" sldId="263"/>
            <ac:spMk id="6" creationId="{858B7CFE-7F2F-E5C6-FC86-B4F2F4FA0CF0}"/>
          </ac:spMkLst>
        </pc:spChg>
      </pc:sldChg>
      <pc:sldChg chg="del">
        <pc:chgData name="Calla Wiemer" userId="77eb88967580a5cd" providerId="LiveId" clId="{401ADC65-F5CF-4F2B-AE6D-F330C06148CD}" dt="2024-02-02T09:53:02.622" v="7" actId="47"/>
        <pc:sldMkLst>
          <pc:docMk/>
          <pc:sldMk cId="3817693573" sldId="263"/>
        </pc:sldMkLst>
      </pc:sldChg>
      <pc:sldChg chg="del">
        <pc:chgData name="Calla Wiemer" userId="77eb88967580a5cd" providerId="LiveId" clId="{401ADC65-F5CF-4F2B-AE6D-F330C06148CD}" dt="2024-02-02T09:53:03.319" v="8" actId="47"/>
        <pc:sldMkLst>
          <pc:docMk/>
          <pc:sldMk cId="2349660589" sldId="264"/>
        </pc:sldMkLst>
      </pc:sldChg>
      <pc:sldChg chg="addSp delSp modSp new del mod modAnim">
        <pc:chgData name="Calla Wiemer" userId="77eb88967580a5cd" providerId="LiveId" clId="{401ADC65-F5CF-4F2B-AE6D-F330C06148CD}" dt="2024-02-08T11:44:15.472" v="853" actId="47"/>
        <pc:sldMkLst>
          <pc:docMk/>
          <pc:sldMk cId="2868615871" sldId="264"/>
        </pc:sldMkLst>
        <pc:spChg chg="del">
          <ac:chgData name="Calla Wiemer" userId="77eb88967580a5cd" providerId="LiveId" clId="{401ADC65-F5CF-4F2B-AE6D-F330C06148CD}" dt="2024-02-06T06:51:31.125" v="538" actId="478"/>
          <ac:spMkLst>
            <pc:docMk/>
            <pc:sldMk cId="2868615871" sldId="264"/>
            <ac:spMk id="2" creationId="{ADA38B1E-E46D-FC9E-711F-0D1AFCF891EC}"/>
          </ac:spMkLst>
        </pc:spChg>
        <pc:spChg chg="mod">
          <ac:chgData name="Calla Wiemer" userId="77eb88967580a5cd" providerId="LiveId" clId="{401ADC65-F5CF-4F2B-AE6D-F330C06148CD}" dt="2024-02-06T06:51:24.453" v="537" actId="20577"/>
          <ac:spMkLst>
            <pc:docMk/>
            <pc:sldMk cId="2868615871" sldId="264"/>
            <ac:spMk id="3" creationId="{D015E99E-E85E-3052-81A1-7A321204B585}"/>
          </ac:spMkLst>
        </pc:spChg>
        <pc:spChg chg="add mod">
          <ac:chgData name="Calla Wiemer" userId="77eb88967580a5cd" providerId="LiveId" clId="{401ADC65-F5CF-4F2B-AE6D-F330C06148CD}" dt="2024-02-06T07:07:08.648" v="592" actId="20577"/>
          <ac:spMkLst>
            <pc:docMk/>
            <pc:sldMk cId="2868615871" sldId="264"/>
            <ac:spMk id="4" creationId="{63A4C379-C3BB-D270-DDBE-C94D42B00108}"/>
          </ac:spMkLst>
        </pc:spChg>
        <pc:spChg chg="add mod">
          <ac:chgData name="Calla Wiemer" userId="77eb88967580a5cd" providerId="LiveId" clId="{401ADC65-F5CF-4F2B-AE6D-F330C06148CD}" dt="2024-02-06T07:05:56.405" v="587" actId="14100"/>
          <ac:spMkLst>
            <pc:docMk/>
            <pc:sldMk cId="2868615871" sldId="264"/>
            <ac:spMk id="7" creationId="{65859D9C-452E-13AD-CDF3-7C395D5099B9}"/>
          </ac:spMkLst>
        </pc:spChg>
        <pc:spChg chg="mod">
          <ac:chgData name="Calla Wiemer" userId="77eb88967580a5cd" providerId="LiveId" clId="{401ADC65-F5CF-4F2B-AE6D-F330C06148CD}" dt="2024-02-06T07:06:16.603" v="589" actId="122"/>
          <ac:spMkLst>
            <pc:docMk/>
            <pc:sldMk cId="2868615871" sldId="264"/>
            <ac:spMk id="11" creationId="{9994FE3E-11B5-9FB3-12E0-5CA781CB577D}"/>
          </ac:spMkLst>
        </pc:spChg>
        <pc:spChg chg="add mod">
          <ac:chgData name="Calla Wiemer" userId="77eb88967580a5cd" providerId="LiveId" clId="{401ADC65-F5CF-4F2B-AE6D-F330C06148CD}" dt="2024-02-06T07:05:56.405" v="587" actId="14100"/>
          <ac:spMkLst>
            <pc:docMk/>
            <pc:sldMk cId="2868615871" sldId="264"/>
            <ac:spMk id="12" creationId="{721D60FF-3083-4BBC-974A-AD3B37B6D4CB}"/>
          </ac:spMkLst>
        </pc:spChg>
        <pc:grpChg chg="add mod">
          <ac:chgData name="Calla Wiemer" userId="77eb88967580a5cd" providerId="LiveId" clId="{401ADC65-F5CF-4F2B-AE6D-F330C06148CD}" dt="2024-02-06T07:05:56.405" v="587" actId="14100"/>
          <ac:grpSpMkLst>
            <pc:docMk/>
            <pc:sldMk cId="2868615871" sldId="264"/>
            <ac:grpSpMk id="8" creationId="{A273EE42-19EC-BF43-86FD-52D80CA5FC35}"/>
          </ac:grpSpMkLst>
        </pc:grpChg>
        <pc:grpChg chg="add mod">
          <ac:chgData name="Calla Wiemer" userId="77eb88967580a5cd" providerId="LiveId" clId="{401ADC65-F5CF-4F2B-AE6D-F330C06148CD}" dt="2024-02-06T07:05:56.405" v="587" actId="14100"/>
          <ac:grpSpMkLst>
            <pc:docMk/>
            <pc:sldMk cId="2868615871" sldId="264"/>
            <ac:grpSpMk id="9" creationId="{22B0BA02-A421-C1C8-621E-360252267467}"/>
          </ac:grpSpMkLst>
        </pc:grpChg>
        <pc:grpChg chg="add mod">
          <ac:chgData name="Calla Wiemer" userId="77eb88967580a5cd" providerId="LiveId" clId="{401ADC65-F5CF-4F2B-AE6D-F330C06148CD}" dt="2024-02-06T07:05:56.405" v="587" actId="14100"/>
          <ac:grpSpMkLst>
            <pc:docMk/>
            <pc:sldMk cId="2868615871" sldId="264"/>
            <ac:grpSpMk id="13" creationId="{5F0A1580-FBEC-E07F-E17E-8F4D35037E2A}"/>
          </ac:grpSpMkLst>
        </pc:grpChg>
        <pc:picChg chg="add mod">
          <ac:chgData name="Calla Wiemer" userId="77eb88967580a5cd" providerId="LiveId" clId="{401ADC65-F5CF-4F2B-AE6D-F330C06148CD}" dt="2024-02-06T07:05:56.405" v="587" actId="14100"/>
          <ac:picMkLst>
            <pc:docMk/>
            <pc:sldMk cId="2868615871" sldId="264"/>
            <ac:picMk id="5" creationId="{87455740-F2CB-F7DC-2B8D-BCD18864182A}"/>
          </ac:picMkLst>
        </pc:picChg>
        <pc:picChg chg="add">
          <ac:chgData name="Calla Wiemer" userId="77eb88967580a5cd" providerId="LiveId" clId="{401ADC65-F5CF-4F2B-AE6D-F330C06148CD}" dt="2024-02-06T07:03:33.401" v="564"/>
          <ac:picMkLst>
            <pc:docMk/>
            <pc:sldMk cId="2868615871" sldId="264"/>
            <ac:picMk id="6" creationId="{9CAF0B73-C7F6-2641-6AF4-3E3B48864C8F}"/>
          </ac:picMkLst>
        </pc:picChg>
        <pc:picChg chg="mod">
          <ac:chgData name="Calla Wiemer" userId="77eb88967580a5cd" providerId="LiveId" clId="{401ADC65-F5CF-4F2B-AE6D-F330C06148CD}" dt="2024-02-06T07:05:56.405" v="587" actId="14100"/>
          <ac:picMkLst>
            <pc:docMk/>
            <pc:sldMk cId="2868615871" sldId="264"/>
            <ac:picMk id="10" creationId="{43547EBC-0CF9-58D7-1E7A-E02B46AACD2D}"/>
          </ac:picMkLst>
        </pc:picChg>
      </pc:sldChg>
      <pc:sldChg chg="addSp delSp modSp new del mod">
        <pc:chgData name="Calla Wiemer" userId="77eb88967580a5cd" providerId="LiveId" clId="{401ADC65-F5CF-4F2B-AE6D-F330C06148CD}" dt="2024-02-08T11:44:16.041" v="854" actId="47"/>
        <pc:sldMkLst>
          <pc:docMk/>
          <pc:sldMk cId="3807463543" sldId="265"/>
        </pc:sldMkLst>
        <pc:spChg chg="del">
          <ac:chgData name="Calla Wiemer" userId="77eb88967580a5cd" providerId="LiveId" clId="{401ADC65-F5CF-4F2B-AE6D-F330C06148CD}" dt="2024-02-06T07:07:47.305" v="610" actId="478"/>
          <ac:spMkLst>
            <pc:docMk/>
            <pc:sldMk cId="3807463543" sldId="265"/>
            <ac:spMk id="2" creationId="{E38BA912-6B8C-8586-FA37-115C1D2DC275}"/>
          </ac:spMkLst>
        </pc:spChg>
        <pc:spChg chg="mod">
          <ac:chgData name="Calla Wiemer" userId="77eb88967580a5cd" providerId="LiveId" clId="{401ADC65-F5CF-4F2B-AE6D-F330C06148CD}" dt="2024-02-06T07:07:42.753" v="609" actId="20577"/>
          <ac:spMkLst>
            <pc:docMk/>
            <pc:sldMk cId="3807463543" sldId="265"/>
            <ac:spMk id="3" creationId="{CD9AD6F7-9632-9DDC-6D2A-F11BF2CFD51A}"/>
          </ac:spMkLst>
        </pc:spChg>
        <pc:spChg chg="add mod">
          <ac:chgData name="Calla Wiemer" userId="77eb88967580a5cd" providerId="LiveId" clId="{401ADC65-F5CF-4F2B-AE6D-F330C06148CD}" dt="2024-02-06T07:09:37.759" v="627" actId="14100"/>
          <ac:spMkLst>
            <pc:docMk/>
            <pc:sldMk cId="3807463543" sldId="265"/>
            <ac:spMk id="5" creationId="{9705254F-9DDB-DCD3-8351-D6ABC47CFAC9}"/>
          </ac:spMkLst>
        </pc:spChg>
        <pc:spChg chg="add mod">
          <ac:chgData name="Calla Wiemer" userId="77eb88967580a5cd" providerId="LiveId" clId="{401ADC65-F5CF-4F2B-AE6D-F330C06148CD}" dt="2024-02-06T07:10:23.067" v="631" actId="1076"/>
          <ac:spMkLst>
            <pc:docMk/>
            <pc:sldMk cId="3807463543" sldId="265"/>
            <ac:spMk id="6" creationId="{4BF5E4F0-C112-1345-E8EA-2251D5BBDBEC}"/>
          </ac:spMkLst>
        </pc:spChg>
        <pc:spChg chg="add mod">
          <ac:chgData name="Calla Wiemer" userId="77eb88967580a5cd" providerId="LiveId" clId="{401ADC65-F5CF-4F2B-AE6D-F330C06148CD}" dt="2024-02-06T07:11:58.340" v="644" actId="948"/>
          <ac:spMkLst>
            <pc:docMk/>
            <pc:sldMk cId="3807463543" sldId="265"/>
            <ac:spMk id="8" creationId="{84C573D5-743D-3642-0677-300A4262AC4B}"/>
          </ac:spMkLst>
        </pc:spChg>
        <pc:grpChg chg="add mod">
          <ac:chgData name="Calla Wiemer" userId="77eb88967580a5cd" providerId="LiveId" clId="{401ADC65-F5CF-4F2B-AE6D-F330C06148CD}" dt="2024-02-06T07:09:07.534" v="621" actId="1076"/>
          <ac:grpSpMkLst>
            <pc:docMk/>
            <pc:sldMk cId="3807463543" sldId="265"/>
            <ac:grpSpMk id="7" creationId="{A6AE49B5-C8A3-202D-D457-1643E93C7E89}"/>
          </ac:grpSpMkLst>
        </pc:grpChg>
        <pc:picChg chg="add mod">
          <ac:chgData name="Calla Wiemer" userId="77eb88967580a5cd" providerId="LiveId" clId="{401ADC65-F5CF-4F2B-AE6D-F330C06148CD}" dt="2024-02-06T07:09:48.714" v="628" actId="1076"/>
          <ac:picMkLst>
            <pc:docMk/>
            <pc:sldMk cId="3807463543" sldId="265"/>
            <ac:picMk id="4" creationId="{9D096BB4-4E90-DDCA-06D0-9776E4C52A60}"/>
          </ac:picMkLst>
        </pc:picChg>
      </pc:sldChg>
      <pc:sldChg chg="del">
        <pc:chgData name="Calla Wiemer" userId="77eb88967580a5cd" providerId="LiveId" clId="{401ADC65-F5CF-4F2B-AE6D-F330C06148CD}" dt="2024-02-02T09:53:04.130" v="9" actId="47"/>
        <pc:sldMkLst>
          <pc:docMk/>
          <pc:sldMk cId="3811829588" sldId="265"/>
        </pc:sldMkLst>
      </pc:sldChg>
      <pc:sldChg chg="addSp delSp modSp new del mod">
        <pc:chgData name="Calla Wiemer" userId="77eb88967580a5cd" providerId="LiveId" clId="{401ADC65-F5CF-4F2B-AE6D-F330C06148CD}" dt="2024-02-08T11:44:18.561" v="856" actId="47"/>
        <pc:sldMkLst>
          <pc:docMk/>
          <pc:sldMk cId="246109321" sldId="266"/>
        </pc:sldMkLst>
        <pc:spChg chg="del">
          <ac:chgData name="Calla Wiemer" userId="77eb88967580a5cd" providerId="LiveId" clId="{401ADC65-F5CF-4F2B-AE6D-F330C06148CD}" dt="2024-02-06T07:13:20.011" v="686" actId="478"/>
          <ac:spMkLst>
            <pc:docMk/>
            <pc:sldMk cId="246109321" sldId="266"/>
            <ac:spMk id="2" creationId="{7ABDF5BC-4C8E-BF2E-18EC-5F8AC07274F7}"/>
          </ac:spMkLst>
        </pc:spChg>
        <pc:spChg chg="mod">
          <ac:chgData name="Calla Wiemer" userId="77eb88967580a5cd" providerId="LiveId" clId="{401ADC65-F5CF-4F2B-AE6D-F330C06148CD}" dt="2024-02-06T07:26:57.452" v="847" actId="20577"/>
          <ac:spMkLst>
            <pc:docMk/>
            <pc:sldMk cId="246109321" sldId="266"/>
            <ac:spMk id="3" creationId="{1AA78153-5DE4-E8F5-E29B-5D20D975BF00}"/>
          </ac:spMkLst>
        </pc:spChg>
        <pc:picChg chg="add del mod">
          <ac:chgData name="Calla Wiemer" userId="77eb88967580a5cd" providerId="LiveId" clId="{401ADC65-F5CF-4F2B-AE6D-F330C06148CD}" dt="2024-02-06T07:13:44.158" v="689" actId="478"/>
          <ac:picMkLst>
            <pc:docMk/>
            <pc:sldMk cId="246109321" sldId="266"/>
            <ac:picMk id="4" creationId="{C1DCC245-7DBA-6BDB-419C-50AE9F93C895}"/>
          </ac:picMkLst>
        </pc:picChg>
        <pc:picChg chg="add del mod">
          <ac:chgData name="Calla Wiemer" userId="77eb88967580a5cd" providerId="LiveId" clId="{401ADC65-F5CF-4F2B-AE6D-F330C06148CD}" dt="2024-02-06T07:26:00.553" v="792" actId="478"/>
          <ac:picMkLst>
            <pc:docMk/>
            <pc:sldMk cId="246109321" sldId="266"/>
            <ac:picMk id="5" creationId="{C358B3B6-DE62-2D45-C112-A48554233486}"/>
          </ac:picMkLst>
        </pc:picChg>
        <pc:picChg chg="add mod">
          <ac:chgData name="Calla Wiemer" userId="77eb88967580a5cd" providerId="LiveId" clId="{401ADC65-F5CF-4F2B-AE6D-F330C06148CD}" dt="2024-02-06T07:26:18.961" v="796" actId="1076"/>
          <ac:picMkLst>
            <pc:docMk/>
            <pc:sldMk cId="246109321" sldId="266"/>
            <ac:picMk id="6" creationId="{60A0D2D1-8F5F-DF95-6AB1-A097B8B6A1E8}"/>
          </ac:picMkLst>
        </pc:picChg>
      </pc:sldChg>
      <pc:sldChg chg="del">
        <pc:chgData name="Calla Wiemer" userId="77eb88967580a5cd" providerId="LiveId" clId="{401ADC65-F5CF-4F2B-AE6D-F330C06148CD}" dt="2024-02-02T09:52:57.511" v="0" actId="47"/>
        <pc:sldMkLst>
          <pc:docMk/>
          <pc:sldMk cId="1139724594" sldId="266"/>
        </pc:sldMkLst>
      </pc:sldChg>
      <pc:sldChg chg="addSp modSp new del mod">
        <pc:chgData name="Calla Wiemer" userId="77eb88967580a5cd" providerId="LiveId" clId="{401ADC65-F5CF-4F2B-AE6D-F330C06148CD}" dt="2024-02-08T11:44:17.109" v="855" actId="47"/>
        <pc:sldMkLst>
          <pc:docMk/>
          <pc:sldMk cId="2029384322" sldId="267"/>
        </pc:sldMkLst>
        <pc:spChg chg="mod">
          <ac:chgData name="Calla Wiemer" userId="77eb88967580a5cd" providerId="LiveId" clId="{401ADC65-F5CF-4F2B-AE6D-F330C06148CD}" dt="2024-02-06T07:21:32.517" v="771" actId="1076"/>
          <ac:spMkLst>
            <pc:docMk/>
            <pc:sldMk cId="2029384322" sldId="267"/>
            <ac:spMk id="2" creationId="{73B44F76-7BBC-205C-E0A2-64B1CFC494FF}"/>
          </ac:spMkLst>
        </pc:spChg>
        <pc:spChg chg="mod">
          <ac:chgData name="Calla Wiemer" userId="77eb88967580a5cd" providerId="LiveId" clId="{401ADC65-F5CF-4F2B-AE6D-F330C06148CD}" dt="2024-02-06T07:22:28.862" v="787" actId="20577"/>
          <ac:spMkLst>
            <pc:docMk/>
            <pc:sldMk cId="2029384322" sldId="267"/>
            <ac:spMk id="3" creationId="{AA740630-B37F-C2F4-0065-C37C6431220B}"/>
          </ac:spMkLst>
        </pc:spChg>
        <pc:picChg chg="add mod">
          <ac:chgData name="Calla Wiemer" userId="77eb88967580a5cd" providerId="LiveId" clId="{401ADC65-F5CF-4F2B-AE6D-F330C06148CD}" dt="2024-02-06T07:22:02.632" v="777" actId="1076"/>
          <ac:picMkLst>
            <pc:docMk/>
            <pc:sldMk cId="2029384322" sldId="267"/>
            <ac:picMk id="4" creationId="{268CED26-8FEF-8DA1-F62A-D6E25EF7F2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C4816-73EF-4B4F-AD79-88976FF9CE99}" type="datetimeFigureOut">
              <a:rPr lang="en-PH" smtClean="0"/>
              <a:t>08/02/2024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8AB4-F486-4DFB-B719-63D52A3EF68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7906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F372-EE0F-E963-4C58-B9F5B86D0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6" y="1150212"/>
            <a:ext cx="8516983" cy="19326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E563D-2627-A719-482F-945F0A16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0515600" cy="47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6977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B2447-E9F7-95FE-F300-1A0B32119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2ABB1-E9C4-3021-2543-0CC5E023F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9" b="23024"/>
          <a:stretch/>
        </p:blipFill>
        <p:spPr>
          <a:xfrm>
            <a:off x="0" y="6376160"/>
            <a:ext cx="12192000" cy="477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54073B-445F-2D8C-0A95-62D933DB859C}"/>
              </a:ext>
            </a:extLst>
          </p:cNvPr>
          <p:cNvSpPr txBox="1"/>
          <p:nvPr userDrawn="1"/>
        </p:nvSpPr>
        <p:spPr>
          <a:xfrm>
            <a:off x="10419399" y="6364869"/>
            <a:ext cx="1772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Macroeconomics</a:t>
            </a:r>
          </a:p>
          <a:p>
            <a:pPr algn="ctr"/>
            <a:r>
              <a:rPr lang="en-GB" sz="105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Emerging East Asia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FD94C-C7CF-1101-16BC-6EF02DFE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0515600" cy="47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237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37B81EB7-D89C-AF36-B01D-8BE24E68C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" y="-185588"/>
            <a:ext cx="12191320" cy="7043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37A99-3E5C-CD9E-5B63-89F544679757}"/>
              </a:ext>
            </a:extLst>
          </p:cNvPr>
          <p:cNvSpPr txBox="1"/>
          <p:nvPr/>
        </p:nvSpPr>
        <p:spPr>
          <a:xfrm>
            <a:off x="2036540" y="185588"/>
            <a:ext cx="8118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200" b="1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Ateneo de Manila University</a:t>
            </a:r>
          </a:p>
          <a:p>
            <a:pPr algn="ctr">
              <a:spcBef>
                <a:spcPts val="600"/>
              </a:spcBef>
            </a:pPr>
            <a:r>
              <a:rPr lang="en-PH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Intermediate Macroeconomic Theory</a:t>
            </a:r>
          </a:p>
          <a:p>
            <a:pPr algn="ctr">
              <a:spcBef>
                <a:spcPts val="600"/>
              </a:spcBef>
            </a:pPr>
            <a:r>
              <a:rPr lang="en-PH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2024.02.08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813A9-D1CD-52C8-D0B9-9B6DF85520C0}"/>
              </a:ext>
            </a:extLst>
          </p:cNvPr>
          <p:cNvSpPr txBox="1"/>
          <p:nvPr/>
        </p:nvSpPr>
        <p:spPr>
          <a:xfrm>
            <a:off x="3667222" y="6272302"/>
            <a:ext cx="4857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CALLA WIEMER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44647-6B5E-9887-2DDE-E2F0A63014C9}"/>
              </a:ext>
            </a:extLst>
          </p:cNvPr>
          <p:cNvSpPr txBox="1"/>
          <p:nvPr/>
        </p:nvSpPr>
        <p:spPr>
          <a:xfrm>
            <a:off x="4312205" y="2526707"/>
            <a:ext cx="356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 #2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Money Creation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Money &amp; the Economy</a:t>
            </a:r>
          </a:p>
        </p:txBody>
      </p:sp>
    </p:spTree>
    <p:extLst>
      <p:ext uri="{BB962C8B-B14F-4D97-AF65-F5344CB8AC3E}">
        <p14:creationId xmlns:p14="http://schemas.microsoft.com/office/powerpoint/2010/main" val="126741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DF0D1B-4D7E-65A9-96EE-8D3041CC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Money?</a:t>
            </a:r>
            <a:endParaRPr lang="en-P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84CDE5-66EB-AB3C-C50B-63EA09B8FA0B}"/>
              </a:ext>
            </a:extLst>
          </p:cNvPr>
          <p:cNvSpPr txBox="1">
            <a:spLocks/>
          </p:cNvSpPr>
          <p:nvPr/>
        </p:nvSpPr>
        <p:spPr>
          <a:xfrm>
            <a:off x="2125467" y="1242218"/>
            <a:ext cx="7571184" cy="4373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Form</a:t>
            </a:r>
          </a:p>
          <a:p>
            <a:pPr lvl="1"/>
            <a:r>
              <a:rPr lang="en-US" sz="2000"/>
              <a:t>specie (metal) or other material of value</a:t>
            </a:r>
          </a:p>
          <a:p>
            <a:pPr lvl="1"/>
            <a:r>
              <a:rPr lang="en-US" sz="2000"/>
              <a:t>paper</a:t>
            </a:r>
          </a:p>
          <a:p>
            <a:pPr lvl="2"/>
            <a:r>
              <a:rPr lang="en-US"/>
              <a:t>representative or fiduciary</a:t>
            </a:r>
          </a:p>
          <a:p>
            <a:pPr lvl="2"/>
            <a:r>
              <a:rPr lang="en-US"/>
              <a:t>fiat</a:t>
            </a:r>
          </a:p>
          <a:p>
            <a:pPr lvl="1"/>
            <a:r>
              <a:rPr lang="en-US" sz="2000"/>
              <a:t>deposit money</a:t>
            </a:r>
          </a:p>
          <a:p>
            <a:pPr>
              <a:spcBef>
                <a:spcPts val="2400"/>
              </a:spcBef>
            </a:pPr>
            <a:r>
              <a:rPr lang="en-US" sz="2000"/>
              <a:t>Function</a:t>
            </a:r>
          </a:p>
          <a:p>
            <a:pPr marL="754380" lvl="1" indent="-342900">
              <a:buFont typeface="+mj-lt"/>
              <a:buAutoNum type="arabicParenR"/>
            </a:pPr>
            <a:r>
              <a:rPr lang="en-US" sz="2000"/>
              <a:t>medium of exchange</a:t>
            </a:r>
          </a:p>
          <a:p>
            <a:pPr marL="754380" lvl="1" indent="-342900">
              <a:buFont typeface="+mj-lt"/>
              <a:buAutoNum type="arabicParenR"/>
            </a:pPr>
            <a:r>
              <a:rPr lang="en-US" sz="2000"/>
              <a:t>unit of account</a:t>
            </a:r>
          </a:p>
          <a:p>
            <a:pPr marL="754380" lvl="1" indent="-342900">
              <a:buFont typeface="+mj-lt"/>
              <a:buAutoNum type="arabicParenR"/>
            </a:pPr>
            <a:r>
              <a:rPr lang="en-US" sz="2000"/>
              <a:t>store of value</a:t>
            </a:r>
          </a:p>
          <a:p>
            <a:pPr>
              <a:spcBef>
                <a:spcPts val="2400"/>
              </a:spcBef>
            </a:pPr>
            <a:r>
              <a:rPr lang="en-US" sz="2000"/>
              <a:t>Concept: Effectively, money represents claims on a society.</a:t>
            </a:r>
          </a:p>
        </p:txBody>
      </p:sp>
    </p:spTree>
    <p:extLst>
      <p:ext uri="{BB962C8B-B14F-4D97-AF65-F5344CB8AC3E}">
        <p14:creationId xmlns:p14="http://schemas.microsoft.com/office/powerpoint/2010/main" val="184087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EBE16-A66B-40E8-5D7B-3E581E52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Money Creation</a:t>
            </a:r>
            <a:endParaRPr lang="en-P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EAFD46-3475-5B73-9181-C7A275AFC026}"/>
              </a:ext>
            </a:extLst>
          </p:cNvPr>
          <p:cNvSpPr txBox="1">
            <a:spLocks/>
          </p:cNvSpPr>
          <p:nvPr/>
        </p:nvSpPr>
        <p:spPr>
          <a:xfrm>
            <a:off x="1044152" y="1471845"/>
            <a:ext cx="7859216" cy="46089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Old days</a:t>
            </a:r>
          </a:p>
          <a:p>
            <a:pPr lvl="1"/>
            <a:r>
              <a:rPr lang="en-US" sz="2000"/>
              <a:t>gold deposited at a commercial banks</a:t>
            </a:r>
          </a:p>
          <a:p>
            <a:pPr lvl="1"/>
            <a:r>
              <a:rPr lang="en-US" sz="2000"/>
              <a:t>against which banks issues notes</a:t>
            </a:r>
          </a:p>
          <a:p>
            <a:pPr lvl="1"/>
            <a:r>
              <a:rPr lang="en-US" sz="2000"/>
              <a:t>… in multiples</a:t>
            </a:r>
            <a:endParaRPr lang="en-US" sz="2000">
              <a:sym typeface="Symbol"/>
            </a:endParaRPr>
          </a:p>
          <a:p>
            <a:pPr>
              <a:spcBef>
                <a:spcPts val="1800"/>
              </a:spcBef>
            </a:pPr>
            <a:r>
              <a:rPr lang="en-US" sz="2000">
                <a:sym typeface="Symbol"/>
              </a:rPr>
              <a:t>US 1860s</a:t>
            </a:r>
          </a:p>
          <a:p>
            <a:pPr lvl="1"/>
            <a:r>
              <a:rPr lang="en-US" sz="2000">
                <a:sym typeface="Symbol"/>
              </a:rPr>
              <a:t>1600 note issuing banks, many defunct</a:t>
            </a:r>
          </a:p>
          <a:p>
            <a:pPr lvl="1"/>
            <a:r>
              <a:rPr lang="en-US" sz="2000">
                <a:sym typeface="Symbol"/>
              </a:rPr>
              <a:t>7000 different notes</a:t>
            </a:r>
          </a:p>
          <a:p>
            <a:pPr lvl="1"/>
            <a:r>
              <a:rPr lang="en-US" sz="2000">
                <a:sym typeface="Symbol"/>
              </a:rPr>
              <a:t>periodicals reporting status</a:t>
            </a:r>
          </a:p>
          <a:p>
            <a:pPr>
              <a:spcBef>
                <a:spcPts val="1800"/>
              </a:spcBef>
            </a:pPr>
            <a:r>
              <a:rPr lang="en-US" sz="2000">
                <a:sym typeface="Symbol"/>
              </a:rPr>
              <a:t>Modern times</a:t>
            </a:r>
          </a:p>
          <a:p>
            <a:pPr lvl="1"/>
            <a:r>
              <a:rPr lang="en-US" sz="2000">
                <a:sym typeface="Symbol"/>
              </a:rPr>
              <a:t>claims against the central bank take the place of gold</a:t>
            </a:r>
          </a:p>
          <a:p>
            <a:pPr lvl="1"/>
            <a:r>
              <a:rPr lang="en-US" sz="2000">
                <a:sym typeface="Symbol"/>
              </a:rPr>
              <a:t>against which commercial banks issue deposit money</a:t>
            </a:r>
          </a:p>
          <a:p>
            <a:pPr lvl="1"/>
            <a:r>
              <a:rPr lang="en-US" sz="2000">
                <a:sym typeface="Symbol"/>
              </a:rPr>
              <a:t>… in multiples</a:t>
            </a:r>
          </a:p>
          <a:p>
            <a:endParaRPr lang="en-US" sz="2000" dirty="0">
              <a:sym typeface="Symbo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92795-730E-E065-19F1-6609101BD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240" y="416401"/>
            <a:ext cx="4717868" cy="386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D52C3E-D8F2-82B0-EE66-DFD43115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1836552" cy="477055"/>
          </a:xfrm>
        </p:spPr>
        <p:txBody>
          <a:bodyPr/>
          <a:lstStyle/>
          <a:p>
            <a:r>
              <a:rPr lang="en-US"/>
              <a:t>Table 6.1  Balance Sheet of the Central Bank of Myanmar, 2017</a:t>
            </a:r>
            <a:endParaRPr lang="en-PH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F1D6A4B8-4EDE-335E-F797-4C00CD5039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869529"/>
              </p:ext>
            </p:extLst>
          </p:nvPr>
        </p:nvGraphicFramePr>
        <p:xfrm>
          <a:off x="1756728" y="1146993"/>
          <a:ext cx="8640960" cy="2448270"/>
        </p:xfrm>
        <a:graphic>
          <a:graphicData uri="http://schemas.openxmlformats.org/drawingml/2006/table">
            <a:tbl>
              <a:tblPr firstRow="1" firstCol="1" bandRow="1"/>
              <a:tblGrid>
                <a:gridCol w="350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2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9654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Assets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-171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/>
                          <a:ea typeface="Times New Roman"/>
                        </a:rPr>
                        <a:t>Liabilities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Net Foreign Assets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6,616</a:t>
                      </a:r>
                      <a:endParaRPr lang="en-PH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</a:rPr>
                        <a:t>Currency In Circulation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575" algn="dec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12,669</a:t>
                      </a:r>
                      <a:endParaRPr lang="en-PH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Claims on Commercial Banks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777</a:t>
                      </a:r>
                      <a:endParaRPr lang="en-PH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</a:rPr>
                        <a:t>Deposits of Commercial Banks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575" algn="dec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4,213</a:t>
                      </a:r>
                      <a:endParaRPr lang="en-PH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Net Claims on Central Government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13,674</a:t>
                      </a:r>
                      <a:endParaRPr lang="en-PH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Other (Net)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575" algn="dec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4,185</a:t>
                      </a:r>
                      <a:endParaRPr lang="en-PH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</a:rPr>
                        <a:t>TOTAL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</a:rPr>
                        <a:t>21,067</a:t>
                      </a:r>
                      <a:endParaRPr lang="en-PH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</a:rPr>
                        <a:t>TOTAL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575" algn="dec"/>
                        </a:tabLs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</a:rPr>
                        <a:t>21,067</a:t>
                      </a:r>
                      <a:endParaRPr lang="en-PH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9C40A777-D98C-24E7-AF95-FCBE0BFED6C6}"/>
              </a:ext>
            </a:extLst>
          </p:cNvPr>
          <p:cNvGrpSpPr/>
          <p:nvPr/>
        </p:nvGrpSpPr>
        <p:grpSpPr>
          <a:xfrm>
            <a:off x="6120750" y="1689497"/>
            <a:ext cx="4276938" cy="4524290"/>
            <a:chOff x="6120750" y="1689497"/>
            <a:chExt cx="4276938" cy="4524290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3750E22F-A9B2-B70C-2524-E07F0813FDD8}"/>
                </a:ext>
              </a:extLst>
            </p:cNvPr>
            <p:cNvSpPr/>
            <p:nvPr/>
          </p:nvSpPr>
          <p:spPr>
            <a:xfrm>
              <a:off x="6120750" y="1689497"/>
              <a:ext cx="4276938" cy="914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B8AEB32-8975-7FC1-ABDE-864DA1C67C3D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8259219" y="2603897"/>
              <a:ext cx="0" cy="14246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6B5149-D3F0-FAFC-34B7-B7D153492F26}"/>
                </a:ext>
              </a:extLst>
            </p:cNvPr>
            <p:cNvSpPr txBox="1"/>
            <p:nvPr/>
          </p:nvSpPr>
          <p:spPr>
            <a:xfrm>
              <a:off x="6181338" y="4028573"/>
              <a:ext cx="4155761" cy="2185214"/>
            </a:xfrm>
            <a:prstGeom prst="rect">
              <a:avLst/>
            </a:prstGeom>
            <a:noFill/>
            <a:ln w="1905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b="0">
                  <a:effectLst/>
                  <a:latin typeface="+mn-lt"/>
                </a:rPr>
                <a:t>Money created by the central bank called:</a:t>
              </a:r>
            </a:p>
            <a:p>
              <a:pPr marL="742950" lvl="1" indent="-285750" algn="l">
                <a:spcBef>
                  <a:spcPts val="200"/>
                </a:spcBef>
              </a:pPr>
              <a:r>
                <a:rPr lang="en-US" b="0">
                  <a:effectLst/>
                  <a:latin typeface="+mn-lt"/>
                </a:rPr>
                <a:t>base money</a:t>
              </a:r>
            </a:p>
            <a:p>
              <a:pPr marL="742950" lvl="1" indent="-285750" algn="l">
                <a:spcBef>
                  <a:spcPts val="200"/>
                </a:spcBef>
              </a:pPr>
              <a:r>
                <a:rPr lang="en-US" b="0">
                  <a:effectLst/>
                  <a:latin typeface="+mn-lt"/>
                </a:rPr>
                <a:t>reserve money</a:t>
              </a:r>
            </a:p>
            <a:p>
              <a:pPr marL="742950" lvl="1" indent="-285750" algn="l">
                <a:spcBef>
                  <a:spcPts val="200"/>
                </a:spcBef>
              </a:pPr>
              <a:r>
                <a:rPr lang="en-US" b="0">
                  <a:effectLst/>
                  <a:latin typeface="+mn-lt"/>
                </a:rPr>
                <a:t>high-powered money</a:t>
              </a:r>
            </a:p>
            <a:p>
              <a:pPr marL="742950" lvl="1" indent="-285750" algn="l">
                <a:spcBef>
                  <a:spcPts val="200"/>
                </a:spcBef>
              </a:pPr>
              <a:r>
                <a:rPr lang="en-US" b="0">
                  <a:effectLst/>
                  <a:latin typeface="+mn-lt"/>
                </a:rPr>
                <a:t>outside money</a:t>
              </a:r>
            </a:p>
            <a:p>
              <a:pPr marL="742950" lvl="1" indent="-285750" algn="l">
                <a:spcBef>
                  <a:spcPts val="200"/>
                </a:spcBef>
              </a:pPr>
              <a:r>
                <a:rPr lang="en-US" b="0">
                  <a:effectLst/>
                  <a:latin typeface="+mn-lt"/>
                </a:rPr>
                <a:t>central bank money</a:t>
              </a:r>
            </a:p>
            <a:p>
              <a:pPr marL="742950" lvl="1" indent="-285750" algn="l">
                <a:spcBef>
                  <a:spcPts val="200"/>
                </a:spcBef>
              </a:pPr>
              <a:r>
                <a:rPr lang="en-US" b="0">
                  <a:effectLst/>
                  <a:latin typeface="+mn-lt"/>
                </a:rPr>
                <a:t>M0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BD295D2-F7DF-2006-D135-56C5F8B3F477}"/>
              </a:ext>
            </a:extLst>
          </p:cNvPr>
          <p:cNvSpPr txBox="1"/>
          <p:nvPr/>
        </p:nvSpPr>
        <p:spPr>
          <a:xfrm>
            <a:off x="5392661" y="833659"/>
            <a:ext cx="1369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none">
                <a:solidFill>
                  <a:schemeClr val="tx1"/>
                </a:solidFill>
                <a:cs typeface="Arial" panose="020B0604020202020204" pitchFamily="34" charset="0"/>
              </a:rPr>
              <a:t>in kyats billion</a:t>
            </a:r>
            <a:endParaRPr lang="en-PH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C8F536-0505-8038-827D-0B2BE67E8368}"/>
              </a:ext>
            </a:extLst>
          </p:cNvPr>
          <p:cNvSpPr txBox="1"/>
          <p:nvPr/>
        </p:nvSpPr>
        <p:spPr>
          <a:xfrm>
            <a:off x="1756728" y="4042858"/>
            <a:ext cx="4032448" cy="2062103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0">
                <a:effectLst/>
                <a:latin typeface="+mn-lt"/>
              </a:rPr>
              <a:t>The central bank: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>
                <a:effectLst/>
                <a:latin typeface="+mn-lt"/>
              </a:rPr>
              <a:t>creates money by creating liabilities on its balance sheet;</a:t>
            </a:r>
          </a:p>
          <a:p>
            <a:pPr marL="292100" lvl="1" indent="-2921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>
                <a:effectLst/>
                <a:latin typeface="+mn-lt"/>
              </a:rPr>
              <a:t>and also “makes money” by receiving interest on its assets but paying little or no interest on its liabilities</a:t>
            </a:r>
          </a:p>
        </p:txBody>
      </p:sp>
    </p:spTree>
    <p:extLst>
      <p:ext uri="{BB962C8B-B14F-4D97-AF65-F5344CB8AC3E}">
        <p14:creationId xmlns:p14="http://schemas.microsoft.com/office/powerpoint/2010/main" val="95946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04FEF8-4F2C-1007-E1EB-1DF6E34D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Assests of the Bangko Sentral ng Pilipinas, 2001-2022</a:t>
            </a:r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584B6-AD8E-E113-4630-E08E023D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332" y="1083763"/>
            <a:ext cx="8035336" cy="494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0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257841-7557-BEB3-B0DC-3136C323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Money Creation &amp; Sterilization</a:t>
            </a:r>
            <a:endParaRPr lang="en-P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FDFC8E-2D29-EE46-8083-AFC6CABBDEE6}"/>
              </a:ext>
            </a:extLst>
          </p:cNvPr>
          <p:cNvSpPr txBox="1">
            <a:spLocks/>
          </p:cNvSpPr>
          <p:nvPr/>
        </p:nvSpPr>
        <p:spPr>
          <a:xfrm>
            <a:off x="1096252" y="908719"/>
            <a:ext cx="9578280" cy="52500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By issuing liabilities against itself, the central bank creates base money = </a:t>
            </a:r>
            <a:r>
              <a:rPr lang="en-US" sz="2000" b="1">
                <a:latin typeface="Cambria Math" panose="02040503050406030204" pitchFamily="18" charset="0"/>
                <a:ea typeface="Cambria Math" panose="02040503050406030204" pitchFamily="18" charset="0"/>
              </a:rPr>
              <a:t>M0</a:t>
            </a:r>
          </a:p>
          <a:p>
            <a:r>
              <a:rPr lang="en-US" sz="2000"/>
              <a:t>… and uses this base money to purchase assets.</a:t>
            </a:r>
          </a:p>
          <a:p>
            <a:pPr lvl="1"/>
            <a:r>
              <a:rPr lang="en-US" sz="2000"/>
              <a:t>foreign assets  =  </a:t>
            </a:r>
            <a:r>
              <a:rPr lang="en-US" sz="2000" b="1">
                <a:latin typeface="Cambria Math" panose="02040503050406030204" pitchFamily="18" charset="0"/>
                <a:ea typeface="Cambria Math" panose="02040503050406030204" pitchFamily="18" charset="0"/>
              </a:rPr>
              <a:t>FA</a:t>
            </a:r>
          </a:p>
          <a:p>
            <a:pPr lvl="1"/>
            <a:r>
              <a:rPr lang="en-US" sz="2000"/>
              <a:t>loans to commercial banks  =  </a:t>
            </a:r>
            <a:r>
              <a:rPr lang="en-US" sz="2000" b="1">
                <a:latin typeface="Cambria Math" panose="02040503050406030204" pitchFamily="18" charset="0"/>
                <a:ea typeface="Cambria Math" panose="02040503050406030204" pitchFamily="18" charset="0"/>
              </a:rPr>
              <a:t>LB</a:t>
            </a:r>
          </a:p>
          <a:p>
            <a:pPr lvl="1"/>
            <a:r>
              <a:rPr lang="en-US" sz="2000"/>
              <a:t>loans to government  =  </a:t>
            </a:r>
            <a:r>
              <a:rPr lang="en-US" sz="2000" b="1">
                <a:latin typeface="Cambria Math" panose="02040503050406030204" pitchFamily="18" charset="0"/>
                <a:ea typeface="Cambria Math" panose="02040503050406030204" pitchFamily="18" charset="0"/>
              </a:rPr>
              <a:t>LG</a:t>
            </a:r>
          </a:p>
          <a:p>
            <a:pPr>
              <a:spcBef>
                <a:spcPts val="1200"/>
              </a:spcBef>
            </a:pPr>
            <a:r>
              <a:rPr lang="en-US" sz="2000"/>
              <a:t>Let </a:t>
            </a:r>
            <a:r>
              <a:rPr lang="en-US" sz="2000">
                <a:sym typeface="Symbol"/>
              </a:rPr>
              <a:t> represent change in a variable.</a:t>
            </a:r>
          </a:p>
          <a:p>
            <a:pPr>
              <a:spcBef>
                <a:spcPts val="1200"/>
              </a:spcBef>
            </a:pPr>
            <a:r>
              <a:rPr lang="en-US" sz="2000">
                <a:sym typeface="Symbol"/>
              </a:rPr>
              <a:t>Change in assets = change in liabilities:</a:t>
            </a:r>
          </a:p>
          <a:p>
            <a:pPr marL="11430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 b="1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M0  =  FA + LB + LG</a:t>
            </a:r>
            <a:r>
              <a:rPr lang="en-US" sz="2000">
                <a:sym typeface="Symbol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>
                <a:sym typeface="Symbol"/>
              </a:rPr>
              <a:t>Central bank purchase of foreign exchange  </a:t>
            </a:r>
            <a:r>
              <a:rPr lang="en-US" sz="2000" b="1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FA</a:t>
            </a:r>
            <a:r>
              <a:rPr lang="en-US" sz="2000">
                <a:sym typeface="Symbol"/>
              </a:rPr>
              <a:t> &gt; 0.</a:t>
            </a:r>
          </a:p>
          <a:p>
            <a:pPr>
              <a:spcBef>
                <a:spcPts val="1200"/>
              </a:spcBef>
            </a:pPr>
            <a:r>
              <a:rPr lang="en-US" sz="2000">
                <a:sym typeface="Symbol"/>
              </a:rPr>
              <a:t>But suppose the central bank reduces loans to commercial banks by the same amount:</a:t>
            </a:r>
          </a:p>
          <a:p>
            <a:pPr marL="11430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>
                <a:sym typeface="Symbol" panose="05050102010706020507" pitchFamily="18" charset="2"/>
              </a:rPr>
              <a:t>FA—</a:t>
            </a:r>
            <a:r>
              <a:rPr lang="en-US" sz="2000">
                <a:sym typeface="Symbol"/>
              </a:rPr>
              <a:t>LB  =  0</a:t>
            </a:r>
          </a:p>
          <a:p>
            <a:pPr>
              <a:spcBef>
                <a:spcPts val="1200"/>
              </a:spcBef>
            </a:pPr>
            <a:r>
              <a:rPr lang="en-US" sz="2000"/>
              <a:t>This is </a:t>
            </a:r>
            <a:r>
              <a:rPr lang="en-US" sz="2000" b="1" i="1"/>
              <a:t>sterilization</a:t>
            </a:r>
            <a:r>
              <a:rPr lang="en-US" sz="2000"/>
              <a:t> of the foreign exchange market intervention.</a:t>
            </a:r>
          </a:p>
          <a:p>
            <a:pPr>
              <a:spcBef>
                <a:spcPts val="1200"/>
              </a:spcBef>
            </a:pPr>
            <a:r>
              <a:rPr lang="en-US" sz="2000" b="1">
                <a:solidFill>
                  <a:srgbClr val="C00000"/>
                </a:solidFill>
              </a:rPr>
              <a:t>Q:  Why would the central bank do this?</a:t>
            </a:r>
          </a:p>
        </p:txBody>
      </p:sp>
    </p:spTree>
    <p:extLst>
      <p:ext uri="{BB962C8B-B14F-4D97-AF65-F5344CB8AC3E}">
        <p14:creationId xmlns:p14="http://schemas.microsoft.com/office/powerpoint/2010/main" val="159236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F629B1-0506-D5C6-4199-DCBEF25B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Money Multiplier</a:t>
            </a:r>
            <a:endParaRPr lang="en-P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9EF00-D2B6-20D2-EBE4-34A169D8DCBF}"/>
              </a:ext>
            </a:extLst>
          </p:cNvPr>
          <p:cNvSpPr txBox="1">
            <a:spLocks/>
          </p:cNvSpPr>
          <p:nvPr/>
        </p:nvSpPr>
        <p:spPr>
          <a:xfrm>
            <a:off x="1133525" y="914919"/>
            <a:ext cx="9924950" cy="538740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The commercial banking system creates deposit money in a multiple of base money.</a:t>
            </a:r>
          </a:p>
          <a:p>
            <a:pPr lvl="1"/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M1</a:t>
            </a:r>
            <a:r>
              <a:rPr lang="en-US" sz="2000"/>
              <a:t>  =  currency in circulation + demand deposits</a:t>
            </a:r>
          </a:p>
          <a:p>
            <a:pPr lvl="1"/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M2  =  M1</a:t>
            </a:r>
            <a:r>
              <a:rPr lang="en-US" sz="2000"/>
              <a:t> +  time deposits</a:t>
            </a:r>
          </a:p>
          <a:p>
            <a:pPr>
              <a:spcBef>
                <a:spcPts val="1800"/>
              </a:spcBef>
            </a:pPr>
            <a:r>
              <a:rPr lang="en-US" sz="2000"/>
              <a:t>Let us figure out the multiplier represented by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ΔM2/ΔM0 = 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sz="2000"/>
              <a:t>.</a:t>
            </a:r>
          </a:p>
          <a:p>
            <a:pPr>
              <a:spcBef>
                <a:spcPts val="1800"/>
              </a:spcBef>
            </a:pPr>
            <a:r>
              <a:rPr lang="en-US" sz="2000"/>
              <a:t>The multiplier depends on:</a:t>
            </a:r>
          </a:p>
          <a:p>
            <a:pPr lvl="1"/>
            <a:r>
              <a:rPr lang="en-US" sz="2000"/>
              <a:t>share of M0 the public holds as currency:  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 = Δ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/ΔM0</a:t>
            </a:r>
            <a:r>
              <a:rPr lang="en-US" sz="2000"/>
              <a:t>;</a:t>
            </a:r>
          </a:p>
          <a:p>
            <a:pPr lvl="1"/>
            <a:r>
              <a:rPr lang="en-US" sz="2000"/>
              <a:t>share of deposits commercial banks hold as reserves (vs making loans):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 = Δ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/Δ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sz="2000" i="1"/>
              <a:t>.</a:t>
            </a:r>
            <a:endParaRPr lang="en-US" sz="2000"/>
          </a:p>
          <a:p>
            <a:pPr>
              <a:spcBef>
                <a:spcPts val="1800"/>
              </a:spcBef>
              <a:tabLst>
                <a:tab pos="1881188" algn="l"/>
              </a:tabLst>
            </a:pPr>
            <a:r>
              <a:rPr lang="en-US" sz="2000"/>
              <a:t>By definition:	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ΔM2  =  Δ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 + Δ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114300" indent="0">
              <a:buFont typeface="Arial" panose="020B0604020202020204" pitchFamily="34" charset="0"/>
              <a:buNone/>
              <a:tabLst>
                <a:tab pos="1881188" algn="l"/>
              </a:tabLst>
            </a:pP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	ΔM0  =  Δ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 + Δ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>
              <a:spcBef>
                <a:spcPts val="1800"/>
              </a:spcBef>
              <a:tabLst>
                <a:tab pos="1881188" algn="l"/>
                <a:tab pos="2451100" algn="l"/>
              </a:tabLst>
            </a:pPr>
            <a:r>
              <a:rPr lang="en-US" sz="2000"/>
              <a:t>Substituting:	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ΔM2	=  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c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ΔM0 + (1/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r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)Δ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endParaRPr lang="en-US" sz="200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14300" indent="0">
              <a:buFont typeface="Arial" panose="020B0604020202020204" pitchFamily="34" charset="0"/>
              <a:buNone/>
              <a:tabLst>
                <a:tab pos="2451100" algn="l"/>
              </a:tabLst>
            </a:pP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	=  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c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ΔM0 + (1/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r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)(ΔM0 – 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ΔM0)</a:t>
            </a:r>
          </a:p>
          <a:p>
            <a:pPr marL="114300" indent="0">
              <a:buFont typeface="Arial" panose="020B0604020202020204" pitchFamily="34" charset="0"/>
              <a:buNone/>
              <a:tabLst>
                <a:tab pos="2451100" algn="l"/>
              </a:tabLst>
            </a:pP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	=  [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c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+(1/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r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)(1-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c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)]ΔM0</a:t>
            </a:r>
          </a:p>
          <a:p>
            <a:pPr marL="114300" indent="0">
              <a:buFont typeface="Arial" panose="020B0604020202020204" pitchFamily="34" charset="0"/>
              <a:buNone/>
              <a:tabLst>
                <a:tab pos="2451100" algn="l"/>
              </a:tabLst>
            </a:pP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	=  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</a:rPr>
              <a:t>m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ΔM0.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6DF1B-D8FF-97F6-706E-F6700FBE5A2A}"/>
              </a:ext>
            </a:extLst>
          </p:cNvPr>
          <p:cNvSpPr txBox="1"/>
          <p:nvPr/>
        </p:nvSpPr>
        <p:spPr>
          <a:xfrm>
            <a:off x="8419403" y="4810478"/>
            <a:ext cx="2161169" cy="132343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  <a:buNone/>
            </a:pPr>
            <a:r>
              <a:rPr lang="en-US" sz="2000" b="0" i="1">
                <a:effectLst/>
                <a:latin typeface="+mj-lt"/>
              </a:rPr>
              <a:t>c </a:t>
            </a:r>
            <a:r>
              <a:rPr lang="en-US" sz="2000" b="0">
                <a:effectLst/>
                <a:latin typeface="+mj-lt"/>
              </a:rPr>
              <a:t>= 1 </a:t>
            </a:r>
            <a:r>
              <a:rPr lang="en-US" sz="2000" b="0">
                <a:effectLst/>
                <a:latin typeface="+mj-lt"/>
                <a:sym typeface="Symbol"/>
              </a:rPr>
              <a:t> </a:t>
            </a:r>
            <a:r>
              <a:rPr lang="en-US" sz="2000" b="0" i="1">
                <a:effectLst/>
                <a:latin typeface="+mj-lt"/>
                <a:sym typeface="Symbol"/>
              </a:rPr>
              <a:t>m </a:t>
            </a:r>
            <a:r>
              <a:rPr lang="en-US" sz="2000" b="0">
                <a:effectLst/>
                <a:latin typeface="+mj-lt"/>
                <a:sym typeface="Symbol"/>
              </a:rPr>
              <a:t>=1</a:t>
            </a:r>
          </a:p>
          <a:p>
            <a:pPr algn="l">
              <a:spcBef>
                <a:spcPts val="1200"/>
              </a:spcBef>
              <a:buNone/>
            </a:pPr>
            <a:r>
              <a:rPr lang="en-US" sz="2000" b="0" i="1">
                <a:effectLst/>
                <a:latin typeface="+mj-lt"/>
                <a:sym typeface="Symbol"/>
              </a:rPr>
              <a:t>c </a:t>
            </a:r>
            <a:r>
              <a:rPr lang="en-US" sz="2000" b="0">
                <a:effectLst/>
                <a:latin typeface="+mj-lt"/>
                <a:sym typeface="Symbol"/>
              </a:rPr>
              <a:t>= 0  </a:t>
            </a:r>
            <a:r>
              <a:rPr lang="en-US" sz="2000" b="0" i="1">
                <a:effectLst/>
                <a:latin typeface="+mj-lt"/>
                <a:sym typeface="Symbol"/>
              </a:rPr>
              <a:t>m </a:t>
            </a:r>
            <a:r>
              <a:rPr lang="en-US" sz="2000" b="0">
                <a:effectLst/>
                <a:latin typeface="+mj-lt"/>
                <a:sym typeface="Symbol"/>
              </a:rPr>
              <a:t>= 1/</a:t>
            </a:r>
            <a:r>
              <a:rPr lang="en-US" sz="2000" b="0" i="1">
                <a:effectLst/>
                <a:latin typeface="+mj-lt"/>
                <a:sym typeface="Symbol"/>
              </a:rPr>
              <a:t>r</a:t>
            </a:r>
            <a:r>
              <a:rPr lang="en-US" sz="2000" b="0">
                <a:effectLst/>
                <a:latin typeface="+mj-lt"/>
                <a:sym typeface="Symbol"/>
              </a:rPr>
              <a:t> &gt; 1</a:t>
            </a:r>
          </a:p>
          <a:p>
            <a:pPr algn="l">
              <a:spcBef>
                <a:spcPts val="1200"/>
              </a:spcBef>
              <a:buNone/>
            </a:pPr>
            <a:r>
              <a:rPr lang="en-US" sz="2000" b="0" i="1">
                <a:effectLst/>
                <a:latin typeface="+mj-lt"/>
                <a:sym typeface="Symbol"/>
              </a:rPr>
              <a:t>r </a:t>
            </a:r>
            <a:r>
              <a:rPr lang="en-US" sz="2000" b="0">
                <a:effectLst/>
                <a:latin typeface="+mj-lt"/>
                <a:sym typeface="Symbol"/>
              </a:rPr>
              <a:t> 0  </a:t>
            </a:r>
            <a:r>
              <a:rPr lang="en-US" sz="2000" b="0" i="1">
                <a:effectLst/>
                <a:latin typeface="+mj-lt"/>
                <a:sym typeface="Symbol"/>
              </a:rPr>
              <a:t>m </a:t>
            </a:r>
            <a:r>
              <a:rPr lang="en-US" sz="2000" b="0">
                <a:effectLst/>
                <a:latin typeface="+mj-lt"/>
                <a:sym typeface="Symbol"/>
              </a:rPr>
              <a:t> </a:t>
            </a:r>
            <a:endParaRPr lang="en-US" sz="2000" b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40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roforasia master" id="{D4E158F6-9A74-4622-8612-BC828E69A1B4}" vid="{F36EFDE2-01DE-4562-BB76-87D5FDBC3A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macroforasia master</Template>
  <TotalTime>12978</TotalTime>
  <Words>527</Words>
  <Application>Microsoft Office PowerPoint</Application>
  <PresentationFormat>Widescreen</PresentationFormat>
  <Paragraphs>95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Arial Narrow</vt:lpstr>
      <vt:lpstr>Calibri</vt:lpstr>
      <vt:lpstr>Cambria Math</vt:lpstr>
      <vt:lpstr>Symbol</vt:lpstr>
      <vt:lpstr>Times New Roman</vt:lpstr>
      <vt:lpstr>Office Theme</vt:lpstr>
      <vt:lpstr>PowerPoint Presentation</vt:lpstr>
      <vt:lpstr>What Is Money?</vt:lpstr>
      <vt:lpstr>Money Creation</vt:lpstr>
      <vt:lpstr>Table 6.1  Balance Sheet of the Central Bank of Myanmar, 2017</vt:lpstr>
      <vt:lpstr>Assests of the Bangko Sentral ng Pilipinas, 2001-2022</vt:lpstr>
      <vt:lpstr>Money Creation &amp; Sterilization</vt:lpstr>
      <vt:lpstr>Money Multiplier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Calla Wiemer</dc:creator>
  <cp:lastModifiedBy>Calla Wiemer</cp:lastModifiedBy>
  <cp:revision>5</cp:revision>
  <dcterms:created xsi:type="dcterms:W3CDTF">2022-09-28T05:03:08Z</dcterms:created>
  <dcterms:modified xsi:type="dcterms:W3CDTF">2024-02-08T11:44:23Z</dcterms:modified>
</cp:coreProperties>
</file>