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7" r:id="rId4"/>
    <p:sldId id="258" r:id="rId5"/>
    <p:sldId id="259" r:id="rId6"/>
    <p:sldId id="260" r:id="rId7"/>
    <p:sldId id="266" r:id="rId8"/>
    <p:sldId id="268" r:id="rId9"/>
    <p:sldId id="273" r:id="rId10"/>
    <p:sldId id="270" r:id="rId11"/>
    <p:sldId id="271" r:id="rId12"/>
    <p:sldId id="26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7256" autoAdjust="0"/>
  </p:normalViewPr>
  <p:slideViewPr>
    <p:cSldViewPr snapToGrid="0">
      <p:cViewPr varScale="1">
        <p:scale>
          <a:sx n="75" d="100"/>
          <a:sy n="75" d="100"/>
        </p:scale>
        <p:origin x="5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CD0786B4-CD89-4A60-9AC0-4AA9BD0E75E0}"/>
    <pc:docChg chg="undo custSel addSld delSld modSld">
      <pc:chgData name="Calla Wiemer" userId="77eb88967580a5cd" providerId="LiveId" clId="{CD0786B4-CD89-4A60-9AC0-4AA9BD0E75E0}" dt="2024-01-28T23:48:18.126" v="16" actId="680"/>
      <pc:docMkLst>
        <pc:docMk/>
      </pc:docMkLst>
      <pc:sldChg chg="modAnim">
        <pc:chgData name="Calla Wiemer" userId="77eb88967580a5cd" providerId="LiveId" clId="{CD0786B4-CD89-4A60-9AC0-4AA9BD0E75E0}" dt="2024-01-26T06:14:34.005" v="9"/>
        <pc:sldMkLst>
          <pc:docMk/>
          <pc:sldMk cId="472548458" sldId="266"/>
        </pc:sldMkLst>
      </pc:sldChg>
      <pc:sldChg chg="modSp mod">
        <pc:chgData name="Calla Wiemer" userId="77eb88967580a5cd" providerId="LiveId" clId="{CD0786B4-CD89-4A60-9AC0-4AA9BD0E75E0}" dt="2024-01-26T06:17:26.596" v="13" actId="1076"/>
        <pc:sldMkLst>
          <pc:docMk/>
          <pc:sldMk cId="541742536" sldId="269"/>
        </pc:sldMkLst>
        <pc:spChg chg="mod">
          <ac:chgData name="Calla Wiemer" userId="77eb88967580a5cd" providerId="LiveId" clId="{CD0786B4-CD89-4A60-9AC0-4AA9BD0E75E0}" dt="2024-01-26T06:17:19.654" v="11" actId="1076"/>
          <ac:spMkLst>
            <pc:docMk/>
            <pc:sldMk cId="541742536" sldId="269"/>
            <ac:spMk id="7" creationId="{C2D504E6-1061-E699-811D-ED0A2C428AD9}"/>
          </ac:spMkLst>
        </pc:spChg>
        <pc:cxnChg chg="mod">
          <ac:chgData name="Calla Wiemer" userId="77eb88967580a5cd" providerId="LiveId" clId="{CD0786B4-CD89-4A60-9AC0-4AA9BD0E75E0}" dt="2024-01-26T06:17:26.596" v="13" actId="1076"/>
          <ac:cxnSpMkLst>
            <pc:docMk/>
            <pc:sldMk cId="541742536" sldId="269"/>
            <ac:cxnSpMk id="8" creationId="{9D4CEDED-0B63-E921-6155-25C3FDF0802B}"/>
          </ac:cxnSpMkLst>
        </pc:cxnChg>
      </pc:sldChg>
      <pc:sldChg chg="new del">
        <pc:chgData name="Calla Wiemer" userId="77eb88967580a5cd" providerId="LiveId" clId="{CD0786B4-CD89-4A60-9AC0-4AA9BD0E75E0}" dt="2024-01-28T23:47:35.411" v="15" actId="47"/>
        <pc:sldMkLst>
          <pc:docMk/>
          <pc:sldMk cId="1630885441" sldId="274"/>
        </pc:sldMkLst>
      </pc:sldChg>
      <pc:sldChg chg="new">
        <pc:chgData name="Calla Wiemer" userId="77eb88967580a5cd" providerId="LiveId" clId="{CD0786B4-CD89-4A60-9AC0-4AA9BD0E75E0}" dt="2024-01-28T23:48:18.126" v="16" actId="680"/>
        <pc:sldMkLst>
          <pc:docMk/>
          <pc:sldMk cId="2403082183" sldId="274"/>
        </pc:sldMkLst>
      </pc:sldChg>
    </pc:docChg>
  </pc:docChgLst>
  <pc:docChgLst>
    <pc:chgData name="Calla Wiemer" userId="77eb88967580a5cd" providerId="LiveId" clId="{E8BA2E4B-8A3F-44B3-9E28-87A584A05781}"/>
    <pc:docChg chg="undo custSel addSld delSld modSld sldOrd modShowInfo">
      <pc:chgData name="Calla Wiemer" userId="77eb88967580a5cd" providerId="LiveId" clId="{E8BA2E4B-8A3F-44B3-9E28-87A584A05781}" dt="2024-01-27T06:47:53.270" v="1331" actId="207"/>
      <pc:docMkLst>
        <pc:docMk/>
      </pc:docMkLst>
      <pc:sldChg chg="modSp mod">
        <pc:chgData name="Calla Wiemer" userId="77eb88967580a5cd" providerId="LiveId" clId="{E8BA2E4B-8A3F-44B3-9E28-87A584A05781}" dt="2024-01-25T11:10:24.643" v="1122" actId="1076"/>
        <pc:sldMkLst>
          <pc:docMk/>
          <pc:sldMk cId="1267415441" sldId="256"/>
        </pc:sldMkLst>
        <pc:spChg chg="mod">
          <ac:chgData name="Calla Wiemer" userId="77eb88967580a5cd" providerId="LiveId" clId="{E8BA2E4B-8A3F-44B3-9E28-87A584A05781}" dt="2024-01-25T11:10:24.643" v="1122" actId="1076"/>
          <ac:spMkLst>
            <pc:docMk/>
            <pc:sldMk cId="1267415441" sldId="256"/>
            <ac:spMk id="3" creationId="{5FF44647-6B5E-9887-2DDE-E2F0A63014C9}"/>
          </ac:spMkLst>
        </pc:spChg>
        <pc:spChg chg="mod">
          <ac:chgData name="Calla Wiemer" userId="77eb88967580a5cd" providerId="LiveId" clId="{E8BA2E4B-8A3F-44B3-9E28-87A584A05781}" dt="2024-01-25T11:09:33.588" v="1119" actId="20577"/>
          <ac:spMkLst>
            <pc:docMk/>
            <pc:sldMk cId="1267415441" sldId="256"/>
            <ac:spMk id="6" creationId="{35037A99-3E5C-CD9E-5B63-89F544679757}"/>
          </ac:spMkLst>
        </pc:spChg>
      </pc:sldChg>
      <pc:sldChg chg="addSp delSp modSp new mod">
        <pc:chgData name="Calla Wiemer" userId="77eb88967580a5cd" providerId="LiveId" clId="{E8BA2E4B-8A3F-44B3-9E28-87A584A05781}" dt="2024-01-23T04:08:27.700" v="156" actId="20577"/>
        <pc:sldMkLst>
          <pc:docMk/>
          <pc:sldMk cId="371434098" sldId="257"/>
        </pc:sldMkLst>
        <pc:spChg chg="del">
          <ac:chgData name="Calla Wiemer" userId="77eb88967580a5cd" providerId="LiveId" clId="{E8BA2E4B-8A3F-44B3-9E28-87A584A05781}" dt="2024-01-23T04:02:24.837" v="72" actId="478"/>
          <ac:spMkLst>
            <pc:docMk/>
            <pc:sldMk cId="371434098" sldId="257"/>
            <ac:spMk id="2" creationId="{493B4A9A-4E6C-D447-A984-A2BE5F4E423D}"/>
          </ac:spMkLst>
        </pc:spChg>
        <pc:spChg chg="mod">
          <ac:chgData name="Calla Wiemer" userId="77eb88967580a5cd" providerId="LiveId" clId="{E8BA2E4B-8A3F-44B3-9E28-87A584A05781}" dt="2024-01-23T03:59:12.579" v="71" actId="20577"/>
          <ac:spMkLst>
            <pc:docMk/>
            <pc:sldMk cId="371434098" sldId="257"/>
            <ac:spMk id="3" creationId="{9C73FEDA-4771-339D-E9AD-A062996B8C50}"/>
          </ac:spMkLst>
        </pc:spChg>
        <pc:spChg chg="add mod">
          <ac:chgData name="Calla Wiemer" userId="77eb88967580a5cd" providerId="LiveId" clId="{E8BA2E4B-8A3F-44B3-9E28-87A584A05781}" dt="2024-01-23T04:08:27.700" v="156" actId="20577"/>
          <ac:spMkLst>
            <pc:docMk/>
            <pc:sldMk cId="371434098" sldId="257"/>
            <ac:spMk id="4" creationId="{66B807BF-1F2D-7038-56BB-0FE5C6094605}"/>
          </ac:spMkLst>
        </pc:spChg>
        <pc:picChg chg="add mod">
          <ac:chgData name="Calla Wiemer" userId="77eb88967580a5cd" providerId="LiveId" clId="{E8BA2E4B-8A3F-44B3-9E28-87A584A05781}" dt="2024-01-23T04:05:55.890" v="124" actId="1076"/>
          <ac:picMkLst>
            <pc:docMk/>
            <pc:sldMk cId="371434098" sldId="257"/>
            <ac:picMk id="5" creationId="{2863604E-D7A4-82D1-62A4-C470B7F184F8}"/>
          </ac:picMkLst>
        </pc:picChg>
      </pc:sldChg>
      <pc:sldChg chg="addSp delSp modSp new mod">
        <pc:chgData name="Calla Wiemer" userId="77eb88967580a5cd" providerId="LiveId" clId="{E8BA2E4B-8A3F-44B3-9E28-87A584A05781}" dt="2024-01-23T04:12:02" v="188" actId="255"/>
        <pc:sldMkLst>
          <pc:docMk/>
          <pc:sldMk cId="1873125730" sldId="258"/>
        </pc:sldMkLst>
        <pc:spChg chg="del">
          <ac:chgData name="Calla Wiemer" userId="77eb88967580a5cd" providerId="LiveId" clId="{E8BA2E4B-8A3F-44B3-9E28-87A584A05781}" dt="2024-01-23T04:10:05.233" v="174" actId="478"/>
          <ac:spMkLst>
            <pc:docMk/>
            <pc:sldMk cId="1873125730" sldId="258"/>
            <ac:spMk id="2" creationId="{C52670FD-31E3-1C08-E5FD-399A72C21253}"/>
          </ac:spMkLst>
        </pc:spChg>
        <pc:spChg chg="mod">
          <ac:chgData name="Calla Wiemer" userId="77eb88967580a5cd" providerId="LiveId" clId="{E8BA2E4B-8A3F-44B3-9E28-87A584A05781}" dt="2024-01-23T04:09:41.806" v="172" actId="20577"/>
          <ac:spMkLst>
            <pc:docMk/>
            <pc:sldMk cId="1873125730" sldId="258"/>
            <ac:spMk id="3" creationId="{7C9D872B-9CC8-2BFA-80B0-2874244F0423}"/>
          </ac:spMkLst>
        </pc:spChg>
        <pc:spChg chg="add mod">
          <ac:chgData name="Calla Wiemer" userId="77eb88967580a5cd" providerId="LiveId" clId="{E8BA2E4B-8A3F-44B3-9E28-87A584A05781}" dt="2024-01-23T04:12:02" v="188" actId="255"/>
          <ac:spMkLst>
            <pc:docMk/>
            <pc:sldMk cId="1873125730" sldId="258"/>
            <ac:spMk id="4" creationId="{9C15AB6C-6DE2-5598-42EB-DBC18B659432}"/>
          </ac:spMkLst>
        </pc:spChg>
      </pc:sldChg>
      <pc:sldChg chg="del">
        <pc:chgData name="Calla Wiemer" userId="77eb88967580a5cd" providerId="LiveId" clId="{E8BA2E4B-8A3F-44B3-9E28-87A584A05781}" dt="2024-01-22T21:49:12.308" v="2" actId="47"/>
        <pc:sldMkLst>
          <pc:docMk/>
          <pc:sldMk cId="1628915019" sldId="259"/>
        </pc:sldMkLst>
      </pc:sldChg>
      <pc:sldChg chg="addSp delSp modSp new mod">
        <pc:chgData name="Calla Wiemer" userId="77eb88967580a5cd" providerId="LiveId" clId="{E8BA2E4B-8A3F-44B3-9E28-87A584A05781}" dt="2024-01-23T04:23:30.711" v="212" actId="948"/>
        <pc:sldMkLst>
          <pc:docMk/>
          <pc:sldMk cId="2481645240" sldId="259"/>
        </pc:sldMkLst>
        <pc:spChg chg="del">
          <ac:chgData name="Calla Wiemer" userId="77eb88967580a5cd" providerId="LiveId" clId="{E8BA2E4B-8A3F-44B3-9E28-87A584A05781}" dt="2024-01-23T04:22:20.487" v="207" actId="478"/>
          <ac:spMkLst>
            <pc:docMk/>
            <pc:sldMk cId="2481645240" sldId="259"/>
            <ac:spMk id="2" creationId="{C46A1CB7-9BF6-9B5A-CDDD-E0721E4357FA}"/>
          </ac:spMkLst>
        </pc:spChg>
        <pc:spChg chg="mod">
          <ac:chgData name="Calla Wiemer" userId="77eb88967580a5cd" providerId="LiveId" clId="{E8BA2E4B-8A3F-44B3-9E28-87A584A05781}" dt="2024-01-23T04:22:07.032" v="205" actId="20577"/>
          <ac:spMkLst>
            <pc:docMk/>
            <pc:sldMk cId="2481645240" sldId="259"/>
            <ac:spMk id="3" creationId="{B485D664-3AAF-65BB-E2C9-3A2BF7100970}"/>
          </ac:spMkLst>
        </pc:spChg>
        <pc:spChg chg="add mod">
          <ac:chgData name="Calla Wiemer" userId="77eb88967580a5cd" providerId="LiveId" clId="{E8BA2E4B-8A3F-44B3-9E28-87A584A05781}" dt="2024-01-23T04:23:30.711" v="212" actId="948"/>
          <ac:spMkLst>
            <pc:docMk/>
            <pc:sldMk cId="2481645240" sldId="259"/>
            <ac:spMk id="4" creationId="{297F8BB7-5E26-DABC-AF37-6925D634B525}"/>
          </ac:spMkLst>
        </pc:spChg>
      </pc:sldChg>
      <pc:sldChg chg="del">
        <pc:chgData name="Calla Wiemer" userId="77eb88967580a5cd" providerId="LiveId" clId="{E8BA2E4B-8A3F-44B3-9E28-87A584A05781}" dt="2024-01-22T21:49:11.241" v="0" actId="47"/>
        <pc:sldMkLst>
          <pc:docMk/>
          <pc:sldMk cId="1551288985" sldId="260"/>
        </pc:sldMkLst>
      </pc:sldChg>
      <pc:sldChg chg="addSp delSp modSp new mod">
        <pc:chgData name="Calla Wiemer" userId="77eb88967580a5cd" providerId="LiveId" clId="{E8BA2E4B-8A3F-44B3-9E28-87A584A05781}" dt="2024-01-23T09:48:17.712" v="1075" actId="20577"/>
        <pc:sldMkLst>
          <pc:docMk/>
          <pc:sldMk cId="2511836490" sldId="260"/>
        </pc:sldMkLst>
        <pc:spChg chg="del">
          <ac:chgData name="Calla Wiemer" userId="77eb88967580a5cd" providerId="LiveId" clId="{E8BA2E4B-8A3F-44B3-9E28-87A584A05781}" dt="2024-01-23T04:28:20.239" v="259" actId="478"/>
          <ac:spMkLst>
            <pc:docMk/>
            <pc:sldMk cId="2511836490" sldId="260"/>
            <ac:spMk id="2" creationId="{AB3ECC6A-2B0D-1CE0-755B-367317603359}"/>
          </ac:spMkLst>
        </pc:spChg>
        <pc:spChg chg="mod">
          <ac:chgData name="Calla Wiemer" userId="77eb88967580a5cd" providerId="LiveId" clId="{E8BA2E4B-8A3F-44B3-9E28-87A584A05781}" dt="2024-01-23T09:48:17.712" v="1075" actId="20577"/>
          <ac:spMkLst>
            <pc:docMk/>
            <pc:sldMk cId="2511836490" sldId="260"/>
            <ac:spMk id="3" creationId="{046CF0A7-7DF0-7000-4460-F62FBBBD6B18}"/>
          </ac:spMkLst>
        </pc:spChg>
        <pc:picChg chg="add del mod">
          <ac:chgData name="Calla Wiemer" userId="77eb88967580a5cd" providerId="LiveId" clId="{E8BA2E4B-8A3F-44B3-9E28-87A584A05781}" dt="2024-01-23T09:47:56.449" v="1067" actId="478"/>
          <ac:picMkLst>
            <pc:docMk/>
            <pc:sldMk cId="2511836490" sldId="260"/>
            <ac:picMk id="4" creationId="{F9DBCE4A-8164-A21C-F1D7-86C70AB15DA4}"/>
          </ac:picMkLst>
        </pc:picChg>
        <pc:picChg chg="add mod">
          <ac:chgData name="Calla Wiemer" userId="77eb88967580a5cd" providerId="LiveId" clId="{E8BA2E4B-8A3F-44B3-9E28-87A584A05781}" dt="2024-01-23T09:48:10.045" v="1071" actId="1076"/>
          <ac:picMkLst>
            <pc:docMk/>
            <pc:sldMk cId="2511836490" sldId="260"/>
            <ac:picMk id="5" creationId="{16B9974B-ED50-EAD3-6D69-8B5D3336E3BE}"/>
          </ac:picMkLst>
        </pc:picChg>
      </pc:sldChg>
      <pc:sldChg chg="del">
        <pc:chgData name="Calla Wiemer" userId="77eb88967580a5cd" providerId="LiveId" clId="{E8BA2E4B-8A3F-44B3-9E28-87A584A05781}" dt="2024-01-22T21:49:14.663" v="6" actId="47"/>
        <pc:sldMkLst>
          <pc:docMk/>
          <pc:sldMk cId="33413967" sldId="261"/>
        </pc:sldMkLst>
      </pc:sldChg>
      <pc:sldChg chg="del">
        <pc:chgData name="Calla Wiemer" userId="77eb88967580a5cd" providerId="LiveId" clId="{E8BA2E4B-8A3F-44B3-9E28-87A584A05781}" dt="2024-01-22T21:49:16.526" v="9" actId="47"/>
        <pc:sldMkLst>
          <pc:docMk/>
          <pc:sldMk cId="2999334092" sldId="262"/>
        </pc:sldMkLst>
      </pc:sldChg>
      <pc:sldChg chg="del">
        <pc:chgData name="Calla Wiemer" userId="77eb88967580a5cd" providerId="LiveId" clId="{E8BA2E4B-8A3F-44B3-9E28-87A584A05781}" dt="2024-01-22T21:49:17.699" v="11" actId="47"/>
        <pc:sldMkLst>
          <pc:docMk/>
          <pc:sldMk cId="1803946087" sldId="263"/>
        </pc:sldMkLst>
      </pc:sldChg>
      <pc:sldChg chg="addSp delSp modSp del mod delAnim modAnim">
        <pc:chgData name="Calla Wiemer" userId="77eb88967580a5cd" providerId="LiveId" clId="{E8BA2E4B-8A3F-44B3-9E28-87A584A05781}" dt="2024-01-23T06:24:06.328" v="655" actId="47"/>
        <pc:sldMkLst>
          <pc:docMk/>
          <pc:sldMk cId="2167939263" sldId="265"/>
        </pc:sldMkLst>
        <pc:spChg chg="mod">
          <ac:chgData name="Calla Wiemer" userId="77eb88967580a5cd" providerId="LiveId" clId="{E8BA2E4B-8A3F-44B3-9E28-87A584A05781}" dt="2024-01-23T06:22:41.723" v="648" actId="1076"/>
          <ac:spMkLst>
            <pc:docMk/>
            <pc:sldMk cId="2167939263" sldId="265"/>
            <ac:spMk id="2" creationId="{00000000-0000-0000-0000-000000000000}"/>
          </ac:spMkLst>
        </pc:spChg>
        <pc:spChg chg="del mod">
          <ac:chgData name="Calla Wiemer" userId="77eb88967580a5cd" providerId="LiveId" clId="{E8BA2E4B-8A3F-44B3-9E28-87A584A05781}" dt="2024-01-23T06:19:26.144" v="644" actId="478"/>
          <ac:spMkLst>
            <pc:docMk/>
            <pc:sldMk cId="2167939263" sldId="265"/>
            <ac:spMk id="3" creationId="{00000000-0000-0000-0000-000000000000}"/>
          </ac:spMkLst>
        </pc:spChg>
        <pc:spChg chg="mod ord">
          <ac:chgData name="Calla Wiemer" userId="77eb88967580a5cd" providerId="LiveId" clId="{E8BA2E4B-8A3F-44B3-9E28-87A584A05781}" dt="2024-01-23T06:18:17.514" v="634" actId="167"/>
          <ac:spMkLst>
            <pc:docMk/>
            <pc:sldMk cId="2167939263" sldId="265"/>
            <ac:spMk id="5" creationId="{00000000-0000-0000-0000-000000000000}"/>
          </ac:spMkLst>
        </pc:spChg>
        <pc:spChg chg="mod ord">
          <ac:chgData name="Calla Wiemer" userId="77eb88967580a5cd" providerId="LiveId" clId="{E8BA2E4B-8A3F-44B3-9E28-87A584A05781}" dt="2024-01-23T06:18:01.228" v="630" actId="164"/>
          <ac:spMkLst>
            <pc:docMk/>
            <pc:sldMk cId="2167939263" sldId="265"/>
            <ac:spMk id="6" creationId="{00000000-0000-0000-0000-000000000000}"/>
          </ac:spMkLst>
        </pc:spChg>
        <pc:spChg chg="mod">
          <ac:chgData name="Calla Wiemer" userId="77eb88967580a5cd" providerId="LiveId" clId="{E8BA2E4B-8A3F-44B3-9E28-87A584A05781}" dt="2024-01-23T06:19:03.051" v="638" actId="164"/>
          <ac:spMkLst>
            <pc:docMk/>
            <pc:sldMk cId="2167939263" sldId="265"/>
            <ac:spMk id="12" creationId="{00000000-0000-0000-0000-000000000000}"/>
          </ac:spMkLst>
        </pc:spChg>
        <pc:spChg chg="mod">
          <ac:chgData name="Calla Wiemer" userId="77eb88967580a5cd" providerId="LiveId" clId="{E8BA2E4B-8A3F-44B3-9E28-87A584A05781}" dt="2024-01-23T06:19:03.051" v="638" actId="164"/>
          <ac:spMkLst>
            <pc:docMk/>
            <pc:sldMk cId="2167939263" sldId="265"/>
            <ac:spMk id="13" creationId="{00000000-0000-0000-0000-000000000000}"/>
          </ac:spMkLst>
        </pc:spChg>
        <pc:spChg chg="mod">
          <ac:chgData name="Calla Wiemer" userId="77eb88967580a5cd" providerId="LiveId" clId="{E8BA2E4B-8A3F-44B3-9E28-87A584A05781}" dt="2024-01-23T06:19:03.051" v="638" actId="164"/>
          <ac:spMkLst>
            <pc:docMk/>
            <pc:sldMk cId="2167939263" sldId="265"/>
            <ac:spMk id="14" creationId="{00000000-0000-0000-0000-000000000000}"/>
          </ac:spMkLst>
        </pc:spChg>
        <pc:spChg chg="del">
          <ac:chgData name="Calla Wiemer" userId="77eb88967580a5cd" providerId="LiveId" clId="{E8BA2E4B-8A3F-44B3-9E28-87A584A05781}" dt="2024-01-23T06:13:55.511" v="619" actId="478"/>
          <ac:spMkLst>
            <pc:docMk/>
            <pc:sldMk cId="2167939263" sldId="265"/>
            <ac:spMk id="15" creationId="{00000000-0000-0000-0000-000000000000}"/>
          </ac:spMkLst>
        </pc:spChg>
        <pc:spChg chg="add mod">
          <ac:chgData name="Calla Wiemer" userId="77eb88967580a5cd" providerId="LiveId" clId="{E8BA2E4B-8A3F-44B3-9E28-87A584A05781}" dt="2024-01-23T06:23:38.642" v="651" actId="164"/>
          <ac:spMkLst>
            <pc:docMk/>
            <pc:sldMk cId="2167939263" sldId="265"/>
            <ac:spMk id="16" creationId="{F4635B1F-612A-8AD6-35EE-8BA47DC9E1E4}"/>
          </ac:spMkLst>
        </pc:spChg>
        <pc:spChg chg="add mod">
          <ac:chgData name="Calla Wiemer" userId="77eb88967580a5cd" providerId="LiveId" clId="{E8BA2E4B-8A3F-44B3-9E28-87A584A05781}" dt="2024-01-23T06:20:31.450" v="646" actId="5793"/>
          <ac:spMkLst>
            <pc:docMk/>
            <pc:sldMk cId="2167939263" sldId="265"/>
            <ac:spMk id="19" creationId="{0DB7E21F-70D9-923C-906D-AC4B6F0FB627}"/>
          </ac:spMkLst>
        </pc:spChg>
        <pc:grpChg chg="add mod ord">
          <ac:chgData name="Calla Wiemer" userId="77eb88967580a5cd" providerId="LiveId" clId="{E8BA2E4B-8A3F-44B3-9E28-87A584A05781}" dt="2024-01-23T06:23:38.642" v="651" actId="164"/>
          <ac:grpSpMkLst>
            <pc:docMk/>
            <pc:sldMk cId="2167939263" sldId="265"/>
            <ac:grpSpMk id="7" creationId="{A1460E36-6CA2-CF6D-F111-BB3AF660A58C}"/>
          </ac:grpSpMkLst>
        </pc:grpChg>
        <pc:grpChg chg="add del mod">
          <ac:chgData name="Calla Wiemer" userId="77eb88967580a5cd" providerId="LiveId" clId="{E8BA2E4B-8A3F-44B3-9E28-87A584A05781}" dt="2024-01-23T06:18:47.274" v="637" actId="165"/>
          <ac:grpSpMkLst>
            <pc:docMk/>
            <pc:sldMk cId="2167939263" sldId="265"/>
            <ac:grpSpMk id="8" creationId="{FEA451CB-8ED4-8FCE-5C79-E5063303B9FD}"/>
          </ac:grpSpMkLst>
        </pc:grpChg>
        <pc:grpChg chg="add mod">
          <ac:chgData name="Calla Wiemer" userId="77eb88967580a5cd" providerId="LiveId" clId="{E8BA2E4B-8A3F-44B3-9E28-87A584A05781}" dt="2024-01-23T06:23:38.642" v="651" actId="164"/>
          <ac:grpSpMkLst>
            <pc:docMk/>
            <pc:sldMk cId="2167939263" sldId="265"/>
            <ac:grpSpMk id="11" creationId="{48624BDF-25E3-C06C-1831-A2BA326465C9}"/>
          </ac:grpSpMkLst>
        </pc:grpChg>
        <pc:grpChg chg="add mod">
          <ac:chgData name="Calla Wiemer" userId="77eb88967580a5cd" providerId="LiveId" clId="{E8BA2E4B-8A3F-44B3-9E28-87A584A05781}" dt="2024-01-23T06:23:41.031" v="652" actId="1076"/>
          <ac:grpSpMkLst>
            <pc:docMk/>
            <pc:sldMk cId="2167939263" sldId="265"/>
            <ac:grpSpMk id="21" creationId="{333FEA3B-9200-9C4D-1905-7F2213802B01}"/>
          </ac:grpSpMkLst>
        </pc:grpChg>
        <pc:cxnChg chg="mod topLvl">
          <ac:chgData name="Calla Wiemer" userId="77eb88967580a5cd" providerId="LiveId" clId="{E8BA2E4B-8A3F-44B3-9E28-87A584A05781}" dt="2024-01-23T06:19:03.051" v="638" actId="164"/>
          <ac:cxnSpMkLst>
            <pc:docMk/>
            <pc:sldMk cId="2167939263" sldId="265"/>
            <ac:cxnSpMk id="9" creationId="{00000000-0000-0000-0000-000000000000}"/>
          </ac:cxnSpMkLst>
        </pc:cxnChg>
        <pc:cxnChg chg="mod topLvl">
          <ac:chgData name="Calla Wiemer" userId="77eb88967580a5cd" providerId="LiveId" clId="{E8BA2E4B-8A3F-44B3-9E28-87A584A05781}" dt="2024-01-23T06:19:03.051" v="638" actId="164"/>
          <ac:cxnSpMkLst>
            <pc:docMk/>
            <pc:sldMk cId="2167939263" sldId="265"/>
            <ac:cxnSpMk id="10" creationId="{00000000-0000-0000-0000-000000000000}"/>
          </ac:cxnSpMkLst>
        </pc:cxnChg>
        <pc:cxnChg chg="mod">
          <ac:chgData name="Calla Wiemer" userId="77eb88967580a5cd" providerId="LiveId" clId="{E8BA2E4B-8A3F-44B3-9E28-87A584A05781}" dt="2024-01-23T06:19:03.051" v="638" actId="164"/>
          <ac:cxnSpMkLst>
            <pc:docMk/>
            <pc:sldMk cId="2167939263" sldId="265"/>
            <ac:cxnSpMk id="18" creationId="{00000000-0000-0000-0000-000000000000}"/>
          </ac:cxnSpMkLst>
        </pc:cxnChg>
        <pc:cxnChg chg="mod">
          <ac:chgData name="Calla Wiemer" userId="77eb88967580a5cd" providerId="LiveId" clId="{E8BA2E4B-8A3F-44B3-9E28-87A584A05781}" dt="2024-01-23T06:19:03.051" v="638" actId="164"/>
          <ac:cxnSpMkLst>
            <pc:docMk/>
            <pc:sldMk cId="2167939263" sldId="265"/>
            <ac:cxnSpMk id="20" creationId="{00000000-0000-0000-0000-000000000000}"/>
          </ac:cxnSpMkLst>
        </pc:cxnChg>
      </pc:sldChg>
      <pc:sldChg chg="del">
        <pc:chgData name="Calla Wiemer" userId="77eb88967580a5cd" providerId="LiveId" clId="{E8BA2E4B-8A3F-44B3-9E28-87A584A05781}" dt="2024-01-22T21:49:17.048" v="10" actId="47"/>
        <pc:sldMkLst>
          <pc:docMk/>
          <pc:sldMk cId="71797603" sldId="266"/>
        </pc:sldMkLst>
      </pc:sldChg>
      <pc:sldChg chg="addSp delSp modSp mod delAnim modAnim">
        <pc:chgData name="Calla Wiemer" userId="77eb88967580a5cd" providerId="LiveId" clId="{E8BA2E4B-8A3F-44B3-9E28-87A584A05781}" dt="2024-01-27T06:02:40.385" v="1124" actId="14100"/>
        <pc:sldMkLst>
          <pc:docMk/>
          <pc:sldMk cId="472548458" sldId="266"/>
        </pc:sldMkLst>
        <pc:spChg chg="mod">
          <ac:chgData name="Calla Wiemer" userId="77eb88967580a5cd" providerId="LiveId" clId="{E8BA2E4B-8A3F-44B3-9E28-87A584A05781}" dt="2024-01-23T05:17:38.305" v="511" actId="6549"/>
          <ac:spMkLst>
            <pc:docMk/>
            <pc:sldMk cId="472548458" sldId="266"/>
            <ac:spMk id="3" creationId="{714736F6-B075-C390-DBAA-3B297ADDE2BB}"/>
          </ac:spMkLst>
        </pc:spChg>
        <pc:spChg chg="add mod">
          <ac:chgData name="Calla Wiemer" userId="77eb88967580a5cd" providerId="LiveId" clId="{E8BA2E4B-8A3F-44B3-9E28-87A584A05781}" dt="2024-01-23T05:14:30.145" v="480" actId="1076"/>
          <ac:spMkLst>
            <pc:docMk/>
            <pc:sldMk cId="472548458" sldId="266"/>
            <ac:spMk id="4" creationId="{F6363421-C3E8-FCF2-DA47-352082165EA3}"/>
          </ac:spMkLst>
        </pc:spChg>
        <pc:spChg chg="add mod">
          <ac:chgData name="Calla Wiemer" userId="77eb88967580a5cd" providerId="LiveId" clId="{E8BA2E4B-8A3F-44B3-9E28-87A584A05781}" dt="2024-01-27T06:02:40.385" v="1124" actId="14100"/>
          <ac:spMkLst>
            <pc:docMk/>
            <pc:sldMk cId="472548458" sldId="266"/>
            <ac:spMk id="6" creationId="{BF418E40-7D12-8E97-7D1B-688490CDA03B}"/>
          </ac:spMkLst>
        </pc:spChg>
        <pc:picChg chg="mod">
          <ac:chgData name="Calla Wiemer" userId="77eb88967580a5cd" providerId="LiveId" clId="{E8BA2E4B-8A3F-44B3-9E28-87A584A05781}" dt="2024-01-23T05:14:20.588" v="477" actId="1076"/>
          <ac:picMkLst>
            <pc:docMk/>
            <pc:sldMk cId="472548458" sldId="266"/>
            <ac:picMk id="2" creationId="{CAD9EEC9-1C73-828B-9120-C62922FEBB57}"/>
          </ac:picMkLst>
        </pc:picChg>
        <pc:picChg chg="add del mod modCrop">
          <ac:chgData name="Calla Wiemer" userId="77eb88967580a5cd" providerId="LiveId" clId="{E8BA2E4B-8A3F-44B3-9E28-87A584A05781}" dt="2024-01-23T10:07:50.609" v="1076" actId="478"/>
          <ac:picMkLst>
            <pc:docMk/>
            <pc:sldMk cId="472548458" sldId="266"/>
            <ac:picMk id="5" creationId="{EB07A242-5A72-CF5E-F778-814D877412A1}"/>
          </ac:picMkLst>
        </pc:picChg>
        <pc:picChg chg="add mod">
          <ac:chgData name="Calla Wiemer" userId="77eb88967580a5cd" providerId="LiveId" clId="{E8BA2E4B-8A3F-44B3-9E28-87A584A05781}" dt="2024-01-23T10:08:15.417" v="1080" actId="1076"/>
          <ac:picMkLst>
            <pc:docMk/>
            <pc:sldMk cId="472548458" sldId="266"/>
            <ac:picMk id="8" creationId="{AD65262B-D63B-0845-EBDA-3834926B794C}"/>
          </ac:picMkLst>
        </pc:picChg>
      </pc:sldChg>
      <pc:sldChg chg="addSp delSp modSp new mod ord delAnim modAnim">
        <pc:chgData name="Calla Wiemer" userId="77eb88967580a5cd" providerId="LiveId" clId="{E8BA2E4B-8A3F-44B3-9E28-87A584A05781}" dt="2024-01-27T06:38:45.869" v="1301" actId="1076"/>
        <pc:sldMkLst>
          <pc:docMk/>
          <pc:sldMk cId="953816794" sldId="267"/>
        </pc:sldMkLst>
        <pc:spChg chg="del">
          <ac:chgData name="Calla Wiemer" userId="77eb88967580a5cd" providerId="LiveId" clId="{E8BA2E4B-8A3F-44B3-9E28-87A584A05781}" dt="2024-01-23T04:43:32.091" v="296" actId="478"/>
          <ac:spMkLst>
            <pc:docMk/>
            <pc:sldMk cId="953816794" sldId="267"/>
            <ac:spMk id="2" creationId="{4912409E-5D01-7ACF-6DB7-131DE72453BB}"/>
          </ac:spMkLst>
        </pc:spChg>
        <pc:spChg chg="mod">
          <ac:chgData name="Calla Wiemer" userId="77eb88967580a5cd" providerId="LiveId" clId="{E8BA2E4B-8A3F-44B3-9E28-87A584A05781}" dt="2024-01-23T04:43:23.762" v="295" actId="20577"/>
          <ac:spMkLst>
            <pc:docMk/>
            <pc:sldMk cId="953816794" sldId="267"/>
            <ac:spMk id="3" creationId="{D1D134D0-E6D6-9705-0CCF-45BAFBDDEC57}"/>
          </ac:spMkLst>
        </pc:spChg>
        <pc:spChg chg="add mod">
          <ac:chgData name="Calla Wiemer" userId="77eb88967580a5cd" providerId="LiveId" clId="{E8BA2E4B-8A3F-44B3-9E28-87A584A05781}" dt="2024-01-27T06:38:45.869" v="1301" actId="1076"/>
          <ac:spMkLst>
            <pc:docMk/>
            <pc:sldMk cId="953816794" sldId="267"/>
            <ac:spMk id="4" creationId="{D6BDB8DB-3F4F-6267-D54A-FEEFF84C5344}"/>
          </ac:spMkLst>
        </pc:spChg>
        <pc:graphicFrameChg chg="add mod modGraphic">
          <ac:chgData name="Calla Wiemer" userId="77eb88967580a5cd" providerId="LiveId" clId="{E8BA2E4B-8A3F-44B3-9E28-87A584A05781}" dt="2024-01-27T06:37:42.029" v="1294" actId="1076"/>
          <ac:graphicFrameMkLst>
            <pc:docMk/>
            <pc:sldMk cId="953816794" sldId="267"/>
            <ac:graphicFrameMk id="2" creationId="{AD606218-037B-8F65-5B35-B7487BB10691}"/>
          </ac:graphicFrameMkLst>
        </pc:graphicFrameChg>
        <pc:graphicFrameChg chg="add mod modGraphic">
          <ac:chgData name="Calla Wiemer" userId="77eb88967580a5cd" providerId="LiveId" clId="{E8BA2E4B-8A3F-44B3-9E28-87A584A05781}" dt="2024-01-27T06:37:07.291" v="1289" actId="1076"/>
          <ac:graphicFrameMkLst>
            <pc:docMk/>
            <pc:sldMk cId="953816794" sldId="267"/>
            <ac:graphicFrameMk id="5" creationId="{E1C53F36-B804-55D7-3652-87875667FAE4}"/>
          </ac:graphicFrameMkLst>
        </pc:graphicFrameChg>
        <pc:graphicFrameChg chg="add mod modGraphic">
          <ac:chgData name="Calla Wiemer" userId="77eb88967580a5cd" providerId="LiveId" clId="{E8BA2E4B-8A3F-44B3-9E28-87A584A05781}" dt="2024-01-27T06:38:01.745" v="1297" actId="1076"/>
          <ac:graphicFrameMkLst>
            <pc:docMk/>
            <pc:sldMk cId="953816794" sldId="267"/>
            <ac:graphicFrameMk id="6" creationId="{8F0D4A74-64EF-E549-C098-4982F3AA6BF8}"/>
          </ac:graphicFrameMkLst>
        </pc:graphicFrameChg>
        <pc:picChg chg="add del mod">
          <ac:chgData name="Calla Wiemer" userId="77eb88967580a5cd" providerId="LiveId" clId="{E8BA2E4B-8A3F-44B3-9E28-87A584A05781}" dt="2024-01-23T07:14:39.462" v="871" actId="21"/>
          <ac:picMkLst>
            <pc:docMk/>
            <pc:sldMk cId="953816794" sldId="267"/>
            <ac:picMk id="6" creationId="{ECCA3DCA-9B22-D369-388B-A1C47103F3F4}"/>
          </ac:picMkLst>
        </pc:picChg>
      </pc:sldChg>
      <pc:sldChg chg="del">
        <pc:chgData name="Calla Wiemer" userId="77eb88967580a5cd" providerId="LiveId" clId="{E8BA2E4B-8A3F-44B3-9E28-87A584A05781}" dt="2024-01-22T21:49:20.073" v="12" actId="47"/>
        <pc:sldMkLst>
          <pc:docMk/>
          <pc:sldMk cId="2936604555" sldId="268"/>
        </pc:sldMkLst>
      </pc:sldChg>
      <pc:sldChg chg="addSp delSp modSp new mod ord modAnim">
        <pc:chgData name="Calla Wiemer" userId="77eb88967580a5cd" providerId="LiveId" clId="{E8BA2E4B-8A3F-44B3-9E28-87A584A05781}" dt="2024-01-27T06:04:10.007" v="1135"/>
        <pc:sldMkLst>
          <pc:docMk/>
          <pc:sldMk cId="3316808300" sldId="268"/>
        </pc:sldMkLst>
        <pc:spChg chg="del">
          <ac:chgData name="Calla Wiemer" userId="77eb88967580a5cd" providerId="LiveId" clId="{E8BA2E4B-8A3F-44B3-9E28-87A584A05781}" dt="2024-01-23T06:06:41.519" v="560" actId="478"/>
          <ac:spMkLst>
            <pc:docMk/>
            <pc:sldMk cId="3316808300" sldId="268"/>
            <ac:spMk id="2" creationId="{18F4692B-51ED-3186-4FF9-70FA2A5689BE}"/>
          </ac:spMkLst>
        </pc:spChg>
        <pc:spChg chg="add mod">
          <ac:chgData name="Calla Wiemer" userId="77eb88967580a5cd" providerId="LiveId" clId="{E8BA2E4B-8A3F-44B3-9E28-87A584A05781}" dt="2024-01-27T06:03:56.722" v="1134" actId="1076"/>
          <ac:spMkLst>
            <pc:docMk/>
            <pc:sldMk cId="3316808300" sldId="268"/>
            <ac:spMk id="2" creationId="{8427C88A-2365-94A7-0AFE-0A4F364CC24E}"/>
          </ac:spMkLst>
        </pc:spChg>
        <pc:spChg chg="mod">
          <ac:chgData name="Calla Wiemer" userId="77eb88967580a5cd" providerId="LiveId" clId="{E8BA2E4B-8A3F-44B3-9E28-87A584A05781}" dt="2024-01-23T06:06:03.323" v="558" actId="20577"/>
          <ac:spMkLst>
            <pc:docMk/>
            <pc:sldMk cId="3316808300" sldId="268"/>
            <ac:spMk id="3" creationId="{22DDDEC4-AD20-2966-37B6-CDAFEA869BFD}"/>
          </ac:spMkLst>
        </pc:spChg>
        <pc:spChg chg="add mod">
          <ac:chgData name="Calla Wiemer" userId="77eb88967580a5cd" providerId="LiveId" clId="{E8BA2E4B-8A3F-44B3-9E28-87A584A05781}" dt="2024-01-27T06:03:50.697" v="1133" actId="1076"/>
          <ac:spMkLst>
            <pc:docMk/>
            <pc:sldMk cId="3316808300" sldId="268"/>
            <ac:spMk id="4" creationId="{FFAF579A-EF6D-2350-4C02-639CC3EC374B}"/>
          </ac:spMkLst>
        </pc:spChg>
      </pc:sldChg>
      <pc:sldChg chg="addSp delSp modSp new del mod">
        <pc:chgData name="Calla Wiemer" userId="77eb88967580a5cd" providerId="LiveId" clId="{E8BA2E4B-8A3F-44B3-9E28-87A584A05781}" dt="2024-01-27T06:35:17.904" v="1279" actId="47"/>
        <pc:sldMkLst>
          <pc:docMk/>
          <pc:sldMk cId="541742536" sldId="269"/>
        </pc:sldMkLst>
        <pc:spChg chg="del">
          <ac:chgData name="Calla Wiemer" userId="77eb88967580a5cd" providerId="LiveId" clId="{E8BA2E4B-8A3F-44B3-9E28-87A584A05781}" dt="2024-01-23T06:12:15.723" v="618" actId="478"/>
          <ac:spMkLst>
            <pc:docMk/>
            <pc:sldMk cId="541742536" sldId="269"/>
            <ac:spMk id="2" creationId="{464D6AF0-DD9E-906A-5AB3-918DD265B2BA}"/>
          </ac:spMkLst>
        </pc:spChg>
        <pc:spChg chg="mod">
          <ac:chgData name="Calla Wiemer" userId="77eb88967580a5cd" providerId="LiveId" clId="{E8BA2E4B-8A3F-44B3-9E28-87A584A05781}" dt="2024-01-23T06:24:52.957" v="656" actId="20577"/>
          <ac:spMkLst>
            <pc:docMk/>
            <pc:sldMk cId="541742536" sldId="269"/>
            <ac:spMk id="3" creationId="{06AC3D90-BB27-4C3D-15F0-199546B92C73}"/>
          </ac:spMkLst>
        </pc:spChg>
        <pc:spChg chg="mod topLvl">
          <ac:chgData name="Calla Wiemer" userId="77eb88967580a5cd" providerId="LiveId" clId="{E8BA2E4B-8A3F-44B3-9E28-87A584A05781}" dt="2024-01-27T06:14:05.113" v="1136" actId="1076"/>
          <ac:spMkLst>
            <pc:docMk/>
            <pc:sldMk cId="541742536" sldId="269"/>
            <ac:spMk id="7" creationId="{C2D504E6-1061-E699-811D-ED0A2C428AD9}"/>
          </ac:spMkLst>
        </pc:spChg>
        <pc:spChg chg="del mod topLvl">
          <ac:chgData name="Calla Wiemer" userId="77eb88967580a5cd" providerId="LiveId" clId="{E8BA2E4B-8A3F-44B3-9E28-87A584A05781}" dt="2024-01-27T06:24:42.921" v="1190" actId="21"/>
          <ac:spMkLst>
            <pc:docMk/>
            <pc:sldMk cId="541742536" sldId="269"/>
            <ac:spMk id="10" creationId="{25E364FC-3A01-0C4A-C183-F33DB963B800}"/>
          </ac:spMkLst>
        </pc:spChg>
        <pc:spChg chg="mod topLvl">
          <ac:chgData name="Calla Wiemer" userId="77eb88967580a5cd" providerId="LiveId" clId="{E8BA2E4B-8A3F-44B3-9E28-87A584A05781}" dt="2024-01-23T06:54:33.375" v="777" actId="14100"/>
          <ac:spMkLst>
            <pc:docMk/>
            <pc:sldMk cId="541742536" sldId="269"/>
            <ac:spMk id="11" creationId="{D4A87A9C-7EF4-F62C-5BDE-7E8F4A8BFB55}"/>
          </ac:spMkLst>
        </pc:spChg>
        <pc:spChg chg="del mod topLvl">
          <ac:chgData name="Calla Wiemer" userId="77eb88967580a5cd" providerId="LiveId" clId="{E8BA2E4B-8A3F-44B3-9E28-87A584A05781}" dt="2024-01-23T06:27:32.731" v="669" actId="478"/>
          <ac:spMkLst>
            <pc:docMk/>
            <pc:sldMk cId="541742536" sldId="269"/>
            <ac:spMk id="12" creationId="{C9FD2374-DA23-8D91-0DE6-9CD22D13D0B8}"/>
          </ac:spMkLst>
        </pc:spChg>
        <pc:spChg chg="mod ord">
          <ac:chgData name="Calla Wiemer" userId="77eb88967580a5cd" providerId="LiveId" clId="{E8BA2E4B-8A3F-44B3-9E28-87A584A05781}" dt="2024-01-23T06:55:40.424" v="782" actId="1076"/>
          <ac:spMkLst>
            <pc:docMk/>
            <pc:sldMk cId="541742536" sldId="269"/>
            <ac:spMk id="15" creationId="{B04D7777-21B6-21D8-D5B1-E89F30DB846B}"/>
          </ac:spMkLst>
        </pc:spChg>
        <pc:spChg chg="mod ord">
          <ac:chgData name="Calla Wiemer" userId="77eb88967580a5cd" providerId="LiveId" clId="{E8BA2E4B-8A3F-44B3-9E28-87A584A05781}" dt="2024-01-23T06:56:29.395" v="784" actId="14100"/>
          <ac:spMkLst>
            <pc:docMk/>
            <pc:sldMk cId="541742536" sldId="269"/>
            <ac:spMk id="16" creationId="{07E99F92-8869-B050-F0E6-C43603B7B1D7}"/>
          </ac:spMkLst>
        </pc:spChg>
        <pc:grpChg chg="add del mod">
          <ac:chgData name="Calla Wiemer" userId="77eb88967580a5cd" providerId="LiveId" clId="{E8BA2E4B-8A3F-44B3-9E28-87A584A05781}" dt="2024-01-23T06:25:08.343" v="657" actId="165"/>
          <ac:grpSpMkLst>
            <pc:docMk/>
            <pc:sldMk cId="541742536" sldId="269"/>
            <ac:grpSpMk id="4" creationId="{2B872C4E-C43E-C478-C469-B0A2753B5DA5}"/>
          </ac:grpSpMkLst>
        </pc:grpChg>
        <pc:grpChg chg="mod topLvl">
          <ac:chgData name="Calla Wiemer" userId="77eb88967580a5cd" providerId="LiveId" clId="{E8BA2E4B-8A3F-44B3-9E28-87A584A05781}" dt="2024-01-23T06:51:20.091" v="758" actId="1076"/>
          <ac:grpSpMkLst>
            <pc:docMk/>
            <pc:sldMk cId="541742536" sldId="269"/>
            <ac:grpSpMk id="5" creationId="{1724467A-DF9B-E0CF-F4E5-5C1CE665E3C8}"/>
          </ac:grpSpMkLst>
        </pc:grpChg>
        <pc:grpChg chg="del mod topLvl">
          <ac:chgData name="Calla Wiemer" userId="77eb88967580a5cd" providerId="LiveId" clId="{E8BA2E4B-8A3F-44B3-9E28-87A584A05781}" dt="2024-01-23T06:25:21.369" v="658" actId="165"/>
          <ac:grpSpMkLst>
            <pc:docMk/>
            <pc:sldMk cId="541742536" sldId="269"/>
            <ac:grpSpMk id="6" creationId="{DFFDDC9B-DAC0-F2CD-59E1-16DB2983E008}"/>
          </ac:grpSpMkLst>
        </pc:grpChg>
        <pc:grpChg chg="add mod">
          <ac:chgData name="Calla Wiemer" userId="77eb88967580a5cd" providerId="LiveId" clId="{E8BA2E4B-8A3F-44B3-9E28-87A584A05781}" dt="2024-01-23T06:57:03.482" v="785" actId="14100"/>
          <ac:grpSpMkLst>
            <pc:docMk/>
            <pc:sldMk cId="541742536" sldId="269"/>
            <ac:grpSpMk id="17" creationId="{F93DF80E-3959-07F2-A1CF-F09E7C352C32}"/>
          </ac:grpSpMkLst>
        </pc:grpChg>
        <pc:cxnChg chg="mod topLvl">
          <ac:chgData name="Calla Wiemer" userId="77eb88967580a5cd" providerId="LiveId" clId="{E8BA2E4B-8A3F-44B3-9E28-87A584A05781}" dt="2024-01-23T06:57:13.213" v="786" actId="1076"/>
          <ac:cxnSpMkLst>
            <pc:docMk/>
            <pc:sldMk cId="541742536" sldId="269"/>
            <ac:cxnSpMk id="8" creationId="{9D4CEDED-0B63-E921-6155-25C3FDF0802B}"/>
          </ac:cxnSpMkLst>
        </pc:cxnChg>
        <pc:cxnChg chg="mod topLvl">
          <ac:chgData name="Calla Wiemer" userId="77eb88967580a5cd" providerId="LiveId" clId="{E8BA2E4B-8A3F-44B3-9E28-87A584A05781}" dt="2024-01-23T06:57:56.609" v="789" actId="1076"/>
          <ac:cxnSpMkLst>
            <pc:docMk/>
            <pc:sldMk cId="541742536" sldId="269"/>
            <ac:cxnSpMk id="9" creationId="{7FA5AD38-BD6D-2969-5381-7E3313DA9B3F}"/>
          </ac:cxnSpMkLst>
        </pc:cxnChg>
        <pc:cxnChg chg="mod topLvl">
          <ac:chgData name="Calla Wiemer" userId="77eb88967580a5cd" providerId="LiveId" clId="{E8BA2E4B-8A3F-44B3-9E28-87A584A05781}" dt="2024-01-23T06:55:05.078" v="780" actId="1076"/>
          <ac:cxnSpMkLst>
            <pc:docMk/>
            <pc:sldMk cId="541742536" sldId="269"/>
            <ac:cxnSpMk id="13" creationId="{5678BA7A-56B9-0B25-50F4-1FBF2CE184B0}"/>
          </ac:cxnSpMkLst>
        </pc:cxnChg>
        <pc:cxnChg chg="mod topLvl">
          <ac:chgData name="Calla Wiemer" userId="77eb88967580a5cd" providerId="LiveId" clId="{E8BA2E4B-8A3F-44B3-9E28-87A584A05781}" dt="2024-01-23T06:56:04.623" v="783" actId="1076"/>
          <ac:cxnSpMkLst>
            <pc:docMk/>
            <pc:sldMk cId="541742536" sldId="269"/>
            <ac:cxnSpMk id="14" creationId="{E47090F7-2967-365C-4A4C-9B82E1821ACF}"/>
          </ac:cxnSpMkLst>
        </pc:cxnChg>
      </pc:sldChg>
      <pc:sldChg chg="del">
        <pc:chgData name="Calla Wiemer" userId="77eb88967580a5cd" providerId="LiveId" clId="{E8BA2E4B-8A3F-44B3-9E28-87A584A05781}" dt="2024-01-22T21:49:11.784" v="1" actId="47"/>
        <pc:sldMkLst>
          <pc:docMk/>
          <pc:sldMk cId="2132822525" sldId="269"/>
        </pc:sldMkLst>
      </pc:sldChg>
      <pc:sldChg chg="addSp delSp modSp new mod">
        <pc:chgData name="Calla Wiemer" userId="77eb88967580a5cd" providerId="LiveId" clId="{E8BA2E4B-8A3F-44B3-9E28-87A584A05781}" dt="2024-01-23T06:59:29.262" v="846" actId="1076"/>
        <pc:sldMkLst>
          <pc:docMk/>
          <pc:sldMk cId="1039896197" sldId="270"/>
        </pc:sldMkLst>
        <pc:spChg chg="del">
          <ac:chgData name="Calla Wiemer" userId="77eb88967580a5cd" providerId="LiveId" clId="{E8BA2E4B-8A3F-44B3-9E28-87A584A05781}" dt="2024-01-23T06:59:11.275" v="843" actId="478"/>
          <ac:spMkLst>
            <pc:docMk/>
            <pc:sldMk cId="1039896197" sldId="270"/>
            <ac:spMk id="2" creationId="{5448C651-9859-D4F9-8888-64F4E955866C}"/>
          </ac:spMkLst>
        </pc:spChg>
        <pc:spChg chg="mod">
          <ac:chgData name="Calla Wiemer" userId="77eb88967580a5cd" providerId="LiveId" clId="{E8BA2E4B-8A3F-44B3-9E28-87A584A05781}" dt="2024-01-23T06:59:04.554" v="842" actId="20577"/>
          <ac:spMkLst>
            <pc:docMk/>
            <pc:sldMk cId="1039896197" sldId="270"/>
            <ac:spMk id="3" creationId="{45EF62C8-7CAA-4B9C-9F9D-EECABA96255A}"/>
          </ac:spMkLst>
        </pc:spChg>
        <pc:picChg chg="add mod">
          <ac:chgData name="Calla Wiemer" userId="77eb88967580a5cd" providerId="LiveId" clId="{E8BA2E4B-8A3F-44B3-9E28-87A584A05781}" dt="2024-01-23T06:59:29.262" v="846" actId="1076"/>
          <ac:picMkLst>
            <pc:docMk/>
            <pc:sldMk cId="1039896197" sldId="270"/>
            <ac:picMk id="4" creationId="{BD93341C-F238-8210-D4AB-63327AB07616}"/>
          </ac:picMkLst>
        </pc:picChg>
      </pc:sldChg>
      <pc:sldChg chg="del">
        <pc:chgData name="Calla Wiemer" userId="77eb88967580a5cd" providerId="LiveId" clId="{E8BA2E4B-8A3F-44B3-9E28-87A584A05781}" dt="2024-01-22T21:49:12.890" v="3" actId="47"/>
        <pc:sldMkLst>
          <pc:docMk/>
          <pc:sldMk cId="2932120737" sldId="270"/>
        </pc:sldMkLst>
      </pc:sldChg>
      <pc:sldChg chg="addSp delSp modSp new mod">
        <pc:chgData name="Calla Wiemer" userId="77eb88967580a5cd" providerId="LiveId" clId="{E8BA2E4B-8A3F-44B3-9E28-87A584A05781}" dt="2024-01-23T07:13:23.354" v="869" actId="1076"/>
        <pc:sldMkLst>
          <pc:docMk/>
          <pc:sldMk cId="1336719587" sldId="271"/>
        </pc:sldMkLst>
        <pc:spChg chg="del">
          <ac:chgData name="Calla Wiemer" userId="77eb88967580a5cd" providerId="LiveId" clId="{E8BA2E4B-8A3F-44B3-9E28-87A584A05781}" dt="2024-01-23T07:13:11.424" v="866" actId="478"/>
          <ac:spMkLst>
            <pc:docMk/>
            <pc:sldMk cId="1336719587" sldId="271"/>
            <ac:spMk id="2" creationId="{C8787702-286C-64BF-866D-7E3C153A9D24}"/>
          </ac:spMkLst>
        </pc:spChg>
        <pc:spChg chg="mod">
          <ac:chgData name="Calla Wiemer" userId="77eb88967580a5cd" providerId="LiveId" clId="{E8BA2E4B-8A3F-44B3-9E28-87A584A05781}" dt="2024-01-23T07:03:42.874" v="864" actId="20577"/>
          <ac:spMkLst>
            <pc:docMk/>
            <pc:sldMk cId="1336719587" sldId="271"/>
            <ac:spMk id="3" creationId="{7234201E-EC6E-67A1-88D2-2B54E433B1DF}"/>
          </ac:spMkLst>
        </pc:spChg>
        <pc:picChg chg="add mod">
          <ac:chgData name="Calla Wiemer" userId="77eb88967580a5cd" providerId="LiveId" clId="{E8BA2E4B-8A3F-44B3-9E28-87A584A05781}" dt="2024-01-23T07:13:23.354" v="869" actId="1076"/>
          <ac:picMkLst>
            <pc:docMk/>
            <pc:sldMk cId="1336719587" sldId="271"/>
            <ac:picMk id="4" creationId="{205B34F9-A31A-545A-EB39-C3B10E4EC610}"/>
          </ac:picMkLst>
        </pc:picChg>
      </pc:sldChg>
      <pc:sldChg chg="del">
        <pc:chgData name="Calla Wiemer" userId="77eb88967580a5cd" providerId="LiveId" clId="{E8BA2E4B-8A3F-44B3-9E28-87A584A05781}" dt="2024-01-22T21:49:13.526" v="4" actId="47"/>
        <pc:sldMkLst>
          <pc:docMk/>
          <pc:sldMk cId="3019895926" sldId="271"/>
        </pc:sldMkLst>
      </pc:sldChg>
      <pc:sldChg chg="del">
        <pc:chgData name="Calla Wiemer" userId="77eb88967580a5cd" providerId="LiveId" clId="{E8BA2E4B-8A3F-44B3-9E28-87A584A05781}" dt="2024-01-22T21:49:14.006" v="5" actId="47"/>
        <pc:sldMkLst>
          <pc:docMk/>
          <pc:sldMk cId="265884041" sldId="272"/>
        </pc:sldMkLst>
      </pc:sldChg>
      <pc:sldChg chg="addSp delSp modSp new mod delAnim modAnim">
        <pc:chgData name="Calla Wiemer" userId="77eb88967580a5cd" providerId="LiveId" clId="{E8BA2E4B-8A3F-44B3-9E28-87A584A05781}" dt="2024-01-27T06:47:53.270" v="1331" actId="207"/>
        <pc:sldMkLst>
          <pc:docMk/>
          <pc:sldMk cId="4048763063" sldId="272"/>
        </pc:sldMkLst>
        <pc:spChg chg="del">
          <ac:chgData name="Calla Wiemer" userId="77eb88967580a5cd" providerId="LiveId" clId="{E8BA2E4B-8A3F-44B3-9E28-87A584A05781}" dt="2024-01-23T07:14:47.192" v="873" actId="478"/>
          <ac:spMkLst>
            <pc:docMk/>
            <pc:sldMk cId="4048763063" sldId="272"/>
            <ac:spMk id="2" creationId="{EA7F5065-7FD9-9DF8-60F8-8DA51BACEC04}"/>
          </ac:spMkLst>
        </pc:spChg>
        <pc:spChg chg="mod">
          <ac:chgData name="Calla Wiemer" userId="77eb88967580a5cd" providerId="LiveId" clId="{E8BA2E4B-8A3F-44B3-9E28-87A584A05781}" dt="2024-01-27T06:47:53.270" v="1331" actId="207"/>
          <ac:spMkLst>
            <pc:docMk/>
            <pc:sldMk cId="4048763063" sldId="272"/>
            <ac:spMk id="3" creationId="{78F421EE-CED0-9E98-C7B4-620213BD1836}"/>
          </ac:spMkLst>
        </pc:spChg>
        <pc:picChg chg="add mod">
          <ac:chgData name="Calla Wiemer" userId="77eb88967580a5cd" providerId="LiveId" clId="{E8BA2E4B-8A3F-44B3-9E28-87A584A05781}" dt="2024-01-27T06:41:24.253" v="1307" actId="1076"/>
          <ac:picMkLst>
            <pc:docMk/>
            <pc:sldMk cId="4048763063" sldId="272"/>
            <ac:picMk id="2" creationId="{A205972A-F19F-529F-29AD-03A7B2D0BEE2}"/>
          </ac:picMkLst>
        </pc:picChg>
        <pc:picChg chg="add del mod">
          <ac:chgData name="Calla Wiemer" userId="77eb88967580a5cd" providerId="LiveId" clId="{E8BA2E4B-8A3F-44B3-9E28-87A584A05781}" dt="2024-01-27T06:41:08.928" v="1303" actId="478"/>
          <ac:picMkLst>
            <pc:docMk/>
            <pc:sldMk cId="4048763063" sldId="272"/>
            <ac:picMk id="4" creationId="{9EABA1D2-5745-9AC1-80F3-3DE99932A2BE}"/>
          </ac:picMkLst>
        </pc:picChg>
        <pc:picChg chg="add mod">
          <ac:chgData name="Calla Wiemer" userId="77eb88967580a5cd" providerId="LiveId" clId="{E8BA2E4B-8A3F-44B3-9E28-87A584A05781}" dt="2024-01-23T07:18:28.311" v="936" actId="14100"/>
          <ac:picMkLst>
            <pc:docMk/>
            <pc:sldMk cId="4048763063" sldId="272"/>
            <ac:picMk id="5" creationId="{7045E4FF-A61F-43E6-A93A-9A7587B7CE20}"/>
          </ac:picMkLst>
        </pc:picChg>
      </pc:sldChg>
      <pc:sldChg chg="addSp delSp modSp new mod modAnim">
        <pc:chgData name="Calla Wiemer" userId="77eb88967580a5cd" providerId="LiveId" clId="{E8BA2E4B-8A3F-44B3-9E28-87A584A05781}" dt="2024-01-27T06:35:14.381" v="1278" actId="207"/>
        <pc:sldMkLst>
          <pc:docMk/>
          <pc:sldMk cId="251071883" sldId="273"/>
        </pc:sldMkLst>
        <pc:spChg chg="del">
          <ac:chgData name="Calla Wiemer" userId="77eb88967580a5cd" providerId="LiveId" clId="{E8BA2E4B-8A3F-44B3-9E28-87A584A05781}" dt="2024-01-27T06:19:09.184" v="1138" actId="478"/>
          <ac:spMkLst>
            <pc:docMk/>
            <pc:sldMk cId="251071883" sldId="273"/>
            <ac:spMk id="2" creationId="{F4AB715F-9DA4-5002-2DE6-AEF230A6C9CA}"/>
          </ac:spMkLst>
        </pc:spChg>
        <pc:spChg chg="mod">
          <ac:chgData name="Calla Wiemer" userId="77eb88967580a5cd" providerId="LiveId" clId="{E8BA2E4B-8A3F-44B3-9E28-87A584A05781}" dt="2024-01-27T06:31:01.219" v="1267" actId="20577"/>
          <ac:spMkLst>
            <pc:docMk/>
            <pc:sldMk cId="251071883" sldId="273"/>
            <ac:spMk id="3" creationId="{09CC5F9B-DBCC-02DD-AA1C-2879553D40F3}"/>
          </ac:spMkLst>
        </pc:spChg>
        <pc:spChg chg="add mod">
          <ac:chgData name="Calla Wiemer" userId="77eb88967580a5cd" providerId="LiveId" clId="{E8BA2E4B-8A3F-44B3-9E28-87A584A05781}" dt="2024-01-27T06:26:18.899" v="1200" actId="164"/>
          <ac:spMkLst>
            <pc:docMk/>
            <pc:sldMk cId="251071883" sldId="273"/>
            <ac:spMk id="4" creationId="{ED15F04C-B86E-AA25-2C32-AA42FED96709}"/>
          </ac:spMkLst>
        </pc:spChg>
        <pc:spChg chg="add mod">
          <ac:chgData name="Calla Wiemer" userId="77eb88967580a5cd" providerId="LiveId" clId="{E8BA2E4B-8A3F-44B3-9E28-87A584A05781}" dt="2024-01-27T06:26:35.005" v="1201" actId="164"/>
          <ac:spMkLst>
            <pc:docMk/>
            <pc:sldMk cId="251071883" sldId="273"/>
            <ac:spMk id="5" creationId="{35D0A655-3A7B-017C-727C-99EE379B9062}"/>
          </ac:spMkLst>
        </pc:spChg>
        <pc:spChg chg="add mod">
          <ac:chgData name="Calla Wiemer" userId="77eb88967580a5cd" providerId="LiveId" clId="{E8BA2E4B-8A3F-44B3-9E28-87A584A05781}" dt="2024-01-27T06:26:18.899" v="1200" actId="164"/>
          <ac:spMkLst>
            <pc:docMk/>
            <pc:sldMk cId="251071883" sldId="273"/>
            <ac:spMk id="6" creationId="{6AF01901-3A63-39BC-AFB6-5DA5522BB97C}"/>
          </ac:spMkLst>
        </pc:spChg>
        <pc:spChg chg="add mod">
          <ac:chgData name="Calla Wiemer" userId="77eb88967580a5cd" providerId="LiveId" clId="{E8BA2E4B-8A3F-44B3-9E28-87A584A05781}" dt="2024-01-27T06:26:35.005" v="1201" actId="164"/>
          <ac:spMkLst>
            <pc:docMk/>
            <pc:sldMk cId="251071883" sldId="273"/>
            <ac:spMk id="7" creationId="{A07FD8C6-83D5-77F1-C4C9-E2BB5BD5BC5A}"/>
          </ac:spMkLst>
        </pc:spChg>
        <pc:spChg chg="add mod">
          <ac:chgData name="Calla Wiemer" userId="77eb88967580a5cd" providerId="LiveId" clId="{E8BA2E4B-8A3F-44B3-9E28-87A584A05781}" dt="2024-01-27T06:34:52.153" v="1277" actId="207"/>
          <ac:spMkLst>
            <pc:docMk/>
            <pc:sldMk cId="251071883" sldId="273"/>
            <ac:spMk id="8" creationId="{0B55960E-0B7A-4E09-DC59-393832984FDD}"/>
          </ac:spMkLst>
        </pc:spChg>
        <pc:spChg chg="add mod">
          <ac:chgData name="Calla Wiemer" userId="77eb88967580a5cd" providerId="LiveId" clId="{E8BA2E4B-8A3F-44B3-9E28-87A584A05781}" dt="2024-01-27T06:35:14.381" v="1278" actId="207"/>
          <ac:spMkLst>
            <pc:docMk/>
            <pc:sldMk cId="251071883" sldId="273"/>
            <ac:spMk id="13" creationId="{B0024CB2-8926-92D8-29AB-AB1CEEF00D63}"/>
          </ac:spMkLst>
        </pc:spChg>
        <pc:spChg chg="add mod">
          <ac:chgData name="Calla Wiemer" userId="77eb88967580a5cd" providerId="LiveId" clId="{E8BA2E4B-8A3F-44B3-9E28-87A584A05781}" dt="2024-01-27T06:34:46.194" v="1276" actId="207"/>
          <ac:spMkLst>
            <pc:docMk/>
            <pc:sldMk cId="251071883" sldId="273"/>
            <ac:spMk id="14" creationId="{228C8C88-6D07-BD9E-93AD-11F2BDC23D59}"/>
          </ac:spMkLst>
        </pc:spChg>
        <pc:spChg chg="add mod">
          <ac:chgData name="Calla Wiemer" userId="77eb88967580a5cd" providerId="LiveId" clId="{E8BA2E4B-8A3F-44B3-9E28-87A584A05781}" dt="2024-01-27T06:27:46.698" v="1207" actId="164"/>
          <ac:spMkLst>
            <pc:docMk/>
            <pc:sldMk cId="251071883" sldId="273"/>
            <ac:spMk id="15" creationId="{9734B172-D175-4AF8-E16A-93841ED4C0A2}"/>
          </ac:spMkLst>
        </pc:spChg>
        <pc:spChg chg="add mod">
          <ac:chgData name="Calla Wiemer" userId="77eb88967580a5cd" providerId="LiveId" clId="{E8BA2E4B-8A3F-44B3-9E28-87A584A05781}" dt="2024-01-27T06:34:40.995" v="1275" actId="207"/>
          <ac:spMkLst>
            <pc:docMk/>
            <pc:sldMk cId="251071883" sldId="273"/>
            <ac:spMk id="16" creationId="{FC508C58-B26E-C9C9-54E6-DFE88484E28C}"/>
          </ac:spMkLst>
        </pc:spChg>
        <pc:grpChg chg="add mod">
          <ac:chgData name="Calla Wiemer" userId="77eb88967580a5cd" providerId="LiveId" clId="{E8BA2E4B-8A3F-44B3-9E28-87A584A05781}" dt="2024-01-27T06:26:18.899" v="1200" actId="164"/>
          <ac:grpSpMkLst>
            <pc:docMk/>
            <pc:sldMk cId="251071883" sldId="273"/>
            <ac:grpSpMk id="17" creationId="{AE212B80-0F5B-5573-5F24-D6F814083E51}"/>
          </ac:grpSpMkLst>
        </pc:grpChg>
        <pc:grpChg chg="add mod">
          <ac:chgData name="Calla Wiemer" userId="77eb88967580a5cd" providerId="LiveId" clId="{E8BA2E4B-8A3F-44B3-9E28-87A584A05781}" dt="2024-01-27T06:26:35.005" v="1201" actId="164"/>
          <ac:grpSpMkLst>
            <pc:docMk/>
            <pc:sldMk cId="251071883" sldId="273"/>
            <ac:grpSpMk id="18" creationId="{4F03C874-A2F8-AB9B-7A98-D9F3D89E3E2D}"/>
          </ac:grpSpMkLst>
        </pc:grpChg>
        <pc:grpChg chg="add mod">
          <ac:chgData name="Calla Wiemer" userId="77eb88967580a5cd" providerId="LiveId" clId="{E8BA2E4B-8A3F-44B3-9E28-87A584A05781}" dt="2024-01-27T06:27:46.698" v="1207" actId="164"/>
          <ac:grpSpMkLst>
            <pc:docMk/>
            <pc:sldMk cId="251071883" sldId="273"/>
            <ac:grpSpMk id="21" creationId="{B2FF2FA9-AB97-D2E9-80AF-D07D2D66D40D}"/>
          </ac:grpSpMkLst>
        </pc:grpChg>
        <pc:grpChg chg="add mod">
          <ac:chgData name="Calla Wiemer" userId="77eb88967580a5cd" providerId="LiveId" clId="{E8BA2E4B-8A3F-44B3-9E28-87A584A05781}" dt="2024-01-27T06:33:02.348" v="1270" actId="164"/>
          <ac:grpSpMkLst>
            <pc:docMk/>
            <pc:sldMk cId="251071883" sldId="273"/>
            <ac:grpSpMk id="23" creationId="{CFFF13EB-8C90-4BAE-9AF2-DA3A21E8A968}"/>
          </ac:grpSpMkLst>
        </pc:grpChg>
        <pc:cxnChg chg="add mod">
          <ac:chgData name="Calla Wiemer" userId="77eb88967580a5cd" providerId="LiveId" clId="{E8BA2E4B-8A3F-44B3-9E28-87A584A05781}" dt="2024-01-27T06:26:18.899" v="1200" actId="164"/>
          <ac:cxnSpMkLst>
            <pc:docMk/>
            <pc:sldMk cId="251071883" sldId="273"/>
            <ac:cxnSpMk id="9" creationId="{CEF40629-A068-ADA7-80C5-83137A51A262}"/>
          </ac:cxnSpMkLst>
        </pc:cxnChg>
        <pc:cxnChg chg="add mod">
          <ac:chgData name="Calla Wiemer" userId="77eb88967580a5cd" providerId="LiveId" clId="{E8BA2E4B-8A3F-44B3-9E28-87A584A05781}" dt="2024-01-27T06:26:35.005" v="1201" actId="164"/>
          <ac:cxnSpMkLst>
            <pc:docMk/>
            <pc:sldMk cId="251071883" sldId="273"/>
            <ac:cxnSpMk id="11" creationId="{62C1AED0-0776-1947-A552-36F880BFEBA0}"/>
          </ac:cxnSpMkLst>
        </pc:cxnChg>
        <pc:cxnChg chg="add mod">
          <ac:chgData name="Calla Wiemer" userId="77eb88967580a5cd" providerId="LiveId" clId="{E8BA2E4B-8A3F-44B3-9E28-87A584A05781}" dt="2024-01-27T06:27:46.698" v="1207" actId="164"/>
          <ac:cxnSpMkLst>
            <pc:docMk/>
            <pc:sldMk cId="251071883" sldId="273"/>
            <ac:cxnSpMk id="19" creationId="{76F372A4-2B9D-9C57-4F37-A4E44A32E9C8}"/>
          </ac:cxnSpMkLst>
        </pc:cxnChg>
        <pc:cxnChg chg="add mod">
          <ac:chgData name="Calla Wiemer" userId="77eb88967580a5cd" providerId="LiveId" clId="{E8BA2E4B-8A3F-44B3-9E28-87A584A05781}" dt="2024-01-27T06:33:02.348" v="1270" actId="164"/>
          <ac:cxnSpMkLst>
            <pc:docMk/>
            <pc:sldMk cId="251071883" sldId="273"/>
            <ac:cxnSpMk id="22" creationId="{09D2FFA3-7DB3-1BC5-8041-1CEFC3BADD7D}"/>
          </ac:cxnSpMkLst>
        </pc:cxnChg>
      </pc:sldChg>
      <pc:sldChg chg="del">
        <pc:chgData name="Calla Wiemer" userId="77eb88967580a5cd" providerId="LiveId" clId="{E8BA2E4B-8A3F-44B3-9E28-87A584A05781}" dt="2024-01-22T21:49:15.227" v="7" actId="47"/>
        <pc:sldMkLst>
          <pc:docMk/>
          <pc:sldMk cId="2930681656" sldId="273"/>
        </pc:sldMkLst>
      </pc:sldChg>
      <pc:sldChg chg="del">
        <pc:chgData name="Calla Wiemer" userId="77eb88967580a5cd" providerId="LiveId" clId="{E8BA2E4B-8A3F-44B3-9E28-87A584A05781}" dt="2024-01-22T21:49:15.713" v="8" actId="47"/>
        <pc:sldMkLst>
          <pc:docMk/>
          <pc:sldMk cId="3217767226" sldId="274"/>
        </pc:sldMkLst>
      </pc:sldChg>
      <pc:sldMasterChg chg="delSldLayout">
        <pc:chgData name="Calla Wiemer" userId="77eb88967580a5cd" providerId="LiveId" clId="{E8BA2E4B-8A3F-44B3-9E28-87A584A05781}" dt="2024-01-23T06:24:06.328" v="655" actId="47"/>
        <pc:sldMasterMkLst>
          <pc:docMk/>
          <pc:sldMasterMk cId="132374398" sldId="2147483648"/>
        </pc:sldMasterMkLst>
        <pc:sldLayoutChg chg="del">
          <pc:chgData name="Calla Wiemer" userId="77eb88967580a5cd" providerId="LiveId" clId="{E8BA2E4B-8A3F-44B3-9E28-87A584A05781}" dt="2024-01-23T06:24:06.328" v="655" actId="47"/>
          <pc:sldLayoutMkLst>
            <pc:docMk/>
            <pc:sldMasterMk cId="132374398" sldId="2147483648"/>
            <pc:sldLayoutMk cId="134101928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27/01/2024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D8AB4-F486-4DFB-B719-63D52A3EF683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1852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D8AB4-F486-4DFB-B719-63D52A3EF683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075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mirror.com.ph/2024/01/22/growth-as-priority-means-more-inequality-economist/?fbclid=IwAR2GDfMkAvmjnvomKdNefLXz29dIQhbY6ZHWySTcuGvht4JVYPFsQ54GPO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2024.01.29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3547144" y="1962508"/>
            <a:ext cx="50977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Syllabus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GDP Concept &amp; Measures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 Approach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Expenditures Approach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&amp; Investment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Gross National Income vs GDP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F62C8-7CAA-4B9C-9F9D-EECABA96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4.4  Saving &amp; Investment in Taiwan, 1951-2017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3341C-F238-8210-D4AB-63327AB07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65" y="1149027"/>
            <a:ext cx="9863670" cy="50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34201E-EC6E-67A1-88D2-2B54E433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Saving Rate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B34F9-A31A-545A-EB39-C3B10E4E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52" y="1196439"/>
            <a:ext cx="10252895" cy="44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1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134D0-E6D6-9705-0CCF-45BAFBDD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vs Income Measures</a:t>
            </a:r>
            <a:endParaRPr lang="en-P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DB8DB-3F4F-6267-D54A-FEEFF84C5344}"/>
              </a:ext>
            </a:extLst>
          </p:cNvPr>
          <p:cNvSpPr txBox="1"/>
          <p:nvPr/>
        </p:nvSpPr>
        <p:spPr>
          <a:xfrm>
            <a:off x="2148446" y="1030562"/>
            <a:ext cx="653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 </a:t>
            </a:r>
            <a:r>
              <a:rPr lang="en-US" sz="2400" b="1" dirty="0">
                <a:effectLst/>
                <a:latin typeface="+mn-lt"/>
              </a:rPr>
              <a:t>Table 4.1:  Taiwan GDP to NNDI Conversion, 2017</a:t>
            </a:r>
          </a:p>
          <a:p>
            <a:pPr algn="ctr">
              <a:buNone/>
            </a:pPr>
            <a:r>
              <a:rPr lang="en-US" sz="1600" b="0" dirty="0">
                <a:effectLst/>
                <a:latin typeface="+mn-lt"/>
              </a:rPr>
              <a:t>in NT$ trillion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C53F36-B804-55D7-3652-87875667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87621"/>
              </p:ext>
            </p:extLst>
          </p:nvPr>
        </p:nvGraphicFramePr>
        <p:xfrm>
          <a:off x="3040468" y="1987901"/>
          <a:ext cx="4752528" cy="1224135"/>
        </p:xfrm>
        <a:graphic>
          <a:graphicData uri="http://schemas.openxmlformats.org/drawingml/2006/table">
            <a:tbl>
              <a:tblPr firstRow="1" firstCol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val="1212162522"/>
                    </a:ext>
                  </a:extLst>
                </a:gridCol>
                <a:gridCol w="340906">
                  <a:extLst>
                    <a:ext uri="{9D8B030D-6E8A-4147-A177-3AD203B41FA5}">
                      <a16:colId xmlns:a16="http://schemas.microsoft.com/office/drawing/2014/main" val="626676339"/>
                    </a:ext>
                  </a:extLst>
                </a:gridCol>
                <a:gridCol w="739214">
                  <a:extLst>
                    <a:ext uri="{9D8B030D-6E8A-4147-A177-3AD203B41FA5}">
                      <a16:colId xmlns:a16="http://schemas.microsoft.com/office/drawing/2014/main" val="349142836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Gross Domestic Product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17.43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62444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Net Foreign Factor Income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0.48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2422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Gross National Income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17.91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70892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606218-037B-8F65-5B35-B7487BB10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06941"/>
              </p:ext>
            </p:extLst>
          </p:nvPr>
        </p:nvGraphicFramePr>
        <p:xfrm>
          <a:off x="3040468" y="3529853"/>
          <a:ext cx="4752528" cy="816090"/>
        </p:xfrm>
        <a:graphic>
          <a:graphicData uri="http://schemas.openxmlformats.org/drawingml/2006/table">
            <a:tbl>
              <a:tblPr firstRow="1" firstCol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val="1212162522"/>
                    </a:ext>
                  </a:extLst>
                </a:gridCol>
                <a:gridCol w="340906">
                  <a:extLst>
                    <a:ext uri="{9D8B030D-6E8A-4147-A177-3AD203B41FA5}">
                      <a16:colId xmlns:a16="http://schemas.microsoft.com/office/drawing/2014/main" val="626676339"/>
                    </a:ext>
                  </a:extLst>
                </a:gridCol>
                <a:gridCol w="739214">
                  <a:extLst>
                    <a:ext uri="{9D8B030D-6E8A-4147-A177-3AD203B41FA5}">
                      <a16:colId xmlns:a16="http://schemas.microsoft.com/office/drawing/2014/main" val="349142836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Net Foreign Transfers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- 0.12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39352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Gross National Disposable Income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17.78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90347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0D4A74-64EF-E549-C098-4982F3AA6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83164"/>
              </p:ext>
            </p:extLst>
          </p:nvPr>
        </p:nvGraphicFramePr>
        <p:xfrm>
          <a:off x="3040468" y="4658289"/>
          <a:ext cx="4752528" cy="816090"/>
        </p:xfrm>
        <a:graphic>
          <a:graphicData uri="http://schemas.openxmlformats.org/drawingml/2006/table">
            <a:tbl>
              <a:tblPr firstRow="1" firstCol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val="1212162522"/>
                    </a:ext>
                  </a:extLst>
                </a:gridCol>
                <a:gridCol w="340906">
                  <a:extLst>
                    <a:ext uri="{9D8B030D-6E8A-4147-A177-3AD203B41FA5}">
                      <a16:colId xmlns:a16="http://schemas.microsoft.com/office/drawing/2014/main" val="626676339"/>
                    </a:ext>
                  </a:extLst>
                </a:gridCol>
                <a:gridCol w="739214">
                  <a:extLst>
                    <a:ext uri="{9D8B030D-6E8A-4147-A177-3AD203B41FA5}">
                      <a16:colId xmlns:a16="http://schemas.microsoft.com/office/drawing/2014/main" val="349142836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Capital Consumption Allowance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−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2.74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3298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Net National Disposable Income</a:t>
                      </a:r>
                      <a:endParaRPr lang="en-US" sz="20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335" algn="dec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15.05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06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421EE-CED0-9E98-C7B4-620213BD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7" y="118753"/>
            <a:ext cx="6680338" cy="590303"/>
          </a:xfrm>
        </p:spPr>
        <p:txBody>
          <a:bodyPr/>
          <a:lstStyle/>
          <a:p>
            <a:pPr algn="ctr"/>
            <a:r>
              <a:rPr lang="en-US" sz="3200"/>
              <a:t>Chart 4.5  Saving &amp; Investment Rates</a:t>
            </a:r>
            <a:br>
              <a:rPr lang="en-US"/>
            </a:br>
            <a:r>
              <a:rPr lang="en-US" sz="2000">
                <a:solidFill>
                  <a:srgbClr val="FFFF00"/>
                </a:solidFill>
              </a:rPr>
              <a:t>% of GNI</a:t>
            </a:r>
            <a:endParaRPr lang="en-PH" sz="200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5E4FF-A61F-43E6-A93A-9A7587B7C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633" y="118753"/>
            <a:ext cx="4528010" cy="62464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5972A-F19F-529F-29AD-03A7B2D0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85" y="1032438"/>
            <a:ext cx="3698167" cy="50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1BCC03-A537-B0E0-E6E2-6FEE5C25C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C27B-B766-EA9B-5D31-0FE4D760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3FEDA-4771-339D-E9AD-A062996B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Gross Domestic Product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807BF-1F2D-7038-56BB-0FE5C6094605}"/>
              </a:ext>
            </a:extLst>
          </p:cNvPr>
          <p:cNvSpPr txBox="1">
            <a:spLocks/>
          </p:cNvSpPr>
          <p:nvPr/>
        </p:nvSpPr>
        <p:spPr>
          <a:xfrm>
            <a:off x="1672316" y="1135084"/>
            <a:ext cx="7488832" cy="4844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A measure of economic activity over a period of time</a:t>
            </a:r>
          </a:p>
          <a:p>
            <a:pPr>
              <a:spcBef>
                <a:spcPts val="2400"/>
              </a:spcBef>
            </a:pPr>
            <a:r>
              <a:rPr lang="en-US" sz="2000"/>
              <a:t>Gross of capital consumption (depreciation)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/>
              <a:t>	</a:t>
            </a:r>
            <a:r>
              <a:rPr lang="en-US" sz="2000">
                <a:solidFill>
                  <a:srgbClr val="000000"/>
                </a:solidFill>
              </a:rPr>
              <a:t> Net Domestic Product (NDP) = GDP – capital consumption</a:t>
            </a:r>
            <a:endParaRPr lang="en-US" sz="2000"/>
          </a:p>
          <a:p>
            <a:pPr>
              <a:spcBef>
                <a:spcPts val="2400"/>
              </a:spcBef>
            </a:pPr>
            <a:r>
              <a:rPr lang="en-US" sz="2000"/>
              <a:t>A flow concept (as opposed to a stock)</a:t>
            </a:r>
            <a:endParaRPr lang="en-US"/>
          </a:p>
          <a:p>
            <a:pPr lvl="1"/>
            <a:r>
              <a:rPr lang="en-US" sz="1800"/>
              <a:t>aside:  saving (flow) vs savings (stock)</a:t>
            </a:r>
          </a:p>
          <a:p>
            <a:endParaRPr lang="en-US" sz="2000"/>
          </a:p>
          <a:p>
            <a:endParaRPr lang="en-US" sz="2000"/>
          </a:p>
          <a:p>
            <a:pPr>
              <a:spcBef>
                <a:spcPts val="1200"/>
              </a:spcBef>
            </a:pPr>
            <a:r>
              <a:rPr lang="en-US" sz="2000"/>
              <a:t>Missing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productive activity not transacted in markets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environmental degradation (earth capital consumption)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welfare; happiness; equity; justice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3604E-D7A4-82D1-62A4-C470B7F1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24" y="2724851"/>
            <a:ext cx="3237257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9D872B-9CC8-2BFA-80B0-2874244F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GDP Measurement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15AB6C-6DE2-5598-42EB-DBC18B659432}"/>
              </a:ext>
            </a:extLst>
          </p:cNvPr>
          <p:cNvSpPr txBox="1">
            <a:spLocks/>
          </p:cNvSpPr>
          <p:nvPr/>
        </p:nvSpPr>
        <p:spPr>
          <a:xfrm>
            <a:off x="1341912" y="1146958"/>
            <a:ext cx="9332620" cy="49887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/>
              <a:t>Product approach:  breakdown by sector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agriculture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industry 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services</a:t>
            </a:r>
          </a:p>
          <a:p>
            <a:pPr>
              <a:spcBef>
                <a:spcPts val="2400"/>
              </a:spcBef>
            </a:pPr>
            <a:r>
              <a:rPr lang="en-US" sz="2600"/>
              <a:t>Income approach:  breakdown by type of recipient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labor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capital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government</a:t>
            </a:r>
          </a:p>
          <a:p>
            <a:pPr>
              <a:spcBef>
                <a:spcPts val="2400"/>
              </a:spcBef>
            </a:pPr>
            <a:r>
              <a:rPr lang="en-US" sz="2600"/>
              <a:t>Expenditures approach:  breakdown by spending components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/>
              <a:t>				 (Keynesian demand)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consumption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investment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government</a:t>
            </a:r>
          </a:p>
          <a:p>
            <a:pPr lvl="1">
              <a:spcBef>
                <a:spcPts val="600"/>
              </a:spcBef>
            </a:pPr>
            <a:r>
              <a:rPr lang="en-US" sz="2200"/>
              <a:t>net exports</a:t>
            </a:r>
          </a:p>
        </p:txBody>
      </p:sp>
    </p:spTree>
    <p:extLst>
      <p:ext uri="{BB962C8B-B14F-4D97-AF65-F5344CB8AC3E}">
        <p14:creationId xmlns:p14="http://schemas.microsoft.com/office/powerpoint/2010/main" val="187312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85D664-3AAF-65BB-E2C9-3A2BF710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Approach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F8BB7-5E26-DABC-AF37-6925D634B525}"/>
              </a:ext>
            </a:extLst>
          </p:cNvPr>
          <p:cNvSpPr txBox="1">
            <a:spLocks/>
          </p:cNvSpPr>
          <p:nvPr/>
        </p:nvSpPr>
        <p:spPr>
          <a:xfrm>
            <a:off x="1840767" y="1348839"/>
            <a:ext cx="7499176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/>
              <a:t>Value added by sector – factor contributions</a:t>
            </a:r>
          </a:p>
          <a:p>
            <a:pPr>
              <a:spcBef>
                <a:spcPts val="2400"/>
              </a:spcBef>
            </a:pPr>
            <a:r>
              <a:rPr lang="en-US" sz="2000"/>
              <a:t>Intermediate inputs excluded</a:t>
            </a:r>
          </a:p>
          <a:p>
            <a:pPr>
              <a:spcBef>
                <a:spcPts val="2400"/>
              </a:spcBef>
            </a:pPr>
            <a:r>
              <a:rPr lang="en-US" sz="2000"/>
              <a:t>… but durable capital goods ( &gt; 1 year) included</a:t>
            </a:r>
          </a:p>
          <a:p>
            <a:pPr>
              <a:spcBef>
                <a:spcPts val="2400"/>
              </a:spcBef>
            </a:pPr>
            <a:r>
              <a:rPr lang="en-US" sz="2000"/>
              <a:t>special included cases of non-transacted production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farm production for own use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imputed rental value of owner occupied housing</a:t>
            </a:r>
          </a:p>
          <a:p>
            <a:pPr>
              <a:spcBef>
                <a:spcPts val="2400"/>
              </a:spcBef>
            </a:pPr>
            <a:r>
              <a:rPr lang="en-US" sz="2000"/>
              <a:t>transactions not tied to production excluded</a:t>
            </a:r>
          </a:p>
        </p:txBody>
      </p:sp>
    </p:spTree>
    <p:extLst>
      <p:ext uri="{BB962C8B-B14F-4D97-AF65-F5344CB8AC3E}">
        <p14:creationId xmlns:p14="http://schemas.microsoft.com/office/powerpoint/2010/main" val="24816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CF0A7-7DF0-7000-4460-F62FBBB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4.1 GDP by Sector, Taiwan, 1951-2022</a:t>
            </a:r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9974B-ED50-EAD3-6D69-8B5D3336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214" y="1116280"/>
            <a:ext cx="7959572" cy="49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736F6-B075-C390-DBAA-3B297ADD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Chart 4.2 GDP by Sector, 2022</a:t>
            </a:r>
            <a:endParaRPr lang="en-PH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D9EEC9-1C73-828B-9120-C62922FE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220" y="93128"/>
            <a:ext cx="4509013" cy="6671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63421-C3E8-FCF2-DA47-352082165EA3}"/>
              </a:ext>
            </a:extLst>
          </p:cNvPr>
          <p:cNvSpPr txBox="1"/>
          <p:nvPr/>
        </p:nvSpPr>
        <p:spPr>
          <a:xfrm>
            <a:off x="2026524" y="1119411"/>
            <a:ext cx="43386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>
                <a:effectLst/>
              </a:rPr>
              <a:t>Economist urges structural reforms for inclusive Philippine economy, even at the cost of slower GDP growth</a:t>
            </a:r>
          </a:p>
          <a:p>
            <a:endParaRPr lang="en-PH" sz="2000"/>
          </a:p>
          <a:p>
            <a:r>
              <a:rPr lang="en-PH" sz="1400">
                <a:hlinkClick r:id="rId3"/>
              </a:rPr>
              <a:t>Business Mirror, 2024.01.22</a:t>
            </a:r>
            <a:endParaRPr lang="en-PH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18E40-7D12-8E97-7D1B-688490CDA03B}"/>
              </a:ext>
            </a:extLst>
          </p:cNvPr>
          <p:cNvSpPr txBox="1"/>
          <p:nvPr/>
        </p:nvSpPr>
        <p:spPr>
          <a:xfrm>
            <a:off x="316898" y="2972582"/>
            <a:ext cx="69140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>
                <a:effectLst/>
              </a:rPr>
              <a:t>Alvin Ang:  “… only certain sectors are growing. …If you don’t do anything, the economy would still grow but agriculture will keep lagging. And then manufacturing will keep trailing behind. You’ll become a service economy </a:t>
            </a:r>
            <a:r>
              <a:rPr lang="en-GB" sz="2000" b="0" i="1">
                <a:effectLst/>
              </a:rPr>
              <a:t>na walang</a:t>
            </a:r>
            <a:r>
              <a:rPr lang="en-GB" sz="2000" b="0" i="0">
                <a:effectLst/>
              </a:rPr>
              <a:t> tradable base…. structural changes are needed. These changes mean shifting resources and policies from top sources of growth to sectors that have been producing less of the country’s growth. … you will distribute it towards the laggards. But the laggards cannot grow right away. So we may have to sacrifice growth to redistribute, to restructure the economy.”</a:t>
            </a:r>
          </a:p>
          <a:p>
            <a:endParaRPr lang="en-PH" sz="2000"/>
          </a:p>
        </p:txBody>
      </p:sp>
      <p:pic>
        <p:nvPicPr>
          <p:cNvPr id="8" name="Picture 7" descr="A person in glasses with a plaid shirt&#10;&#10;Description automatically generated">
            <a:extLst>
              <a:ext uri="{FF2B5EF4-FFF2-40B4-BE49-F238E27FC236}">
                <a16:creationId xmlns:a16="http://schemas.microsoft.com/office/drawing/2014/main" id="{AD65262B-D63B-0845-EBDA-3834926B7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8" y="1106694"/>
            <a:ext cx="1648055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DDDEC4-AD20-2966-37B6-CDAFEA86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Expenditures Approach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F579A-EF6D-2350-4C02-639CC3EC374B}"/>
              </a:ext>
            </a:extLst>
          </p:cNvPr>
          <p:cNvSpPr txBox="1">
            <a:spLocks/>
          </p:cNvSpPr>
          <p:nvPr/>
        </p:nvSpPr>
        <p:spPr>
          <a:xfrm>
            <a:off x="1981200" y="1080654"/>
            <a:ext cx="8229600" cy="2348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GDP =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+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+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G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+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X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– </a:t>
            </a:r>
            <a:r>
              <a:rPr lang="en-US" sz="20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M</a:t>
            </a:r>
          </a:p>
          <a:p>
            <a:pPr marL="114300" indent="0">
              <a:spcBef>
                <a:spcPts val="1200"/>
              </a:spcBef>
              <a:buFont typeface="Arial" panose="020B0604020202020204" pitchFamily="34" charset="0"/>
              <a:buNone/>
              <a:tabLst>
                <a:tab pos="1939925" algn="ctr"/>
                <a:tab pos="2230438" algn="ctr"/>
                <a:tab pos="2401888" algn="l"/>
              </a:tabLst>
            </a:pPr>
            <a:r>
              <a:rPr lang="en-US" i="1"/>
              <a:t>	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</a:t>
            </a:r>
            <a:r>
              <a:rPr lang="en-US" sz="1800"/>
              <a:t>	=	consumption by households</a:t>
            </a:r>
          </a:p>
          <a:p>
            <a:pPr marL="11430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39925" algn="ctr"/>
                <a:tab pos="2230438" algn="ctr"/>
                <a:tab pos="2401888" algn="l"/>
              </a:tabLst>
            </a:pPr>
            <a:r>
              <a:rPr lang="en-US" sz="1800" i="1"/>
              <a:t>	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</a:t>
            </a:r>
            <a:r>
              <a:rPr lang="en-US" sz="1800" i="1"/>
              <a:t>	</a:t>
            </a:r>
            <a:r>
              <a:rPr lang="en-US" sz="1800"/>
              <a:t>=	investment by households and businesses</a:t>
            </a:r>
          </a:p>
          <a:p>
            <a:pPr marL="11430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39925" algn="ctr"/>
                <a:tab pos="2230438" algn="ctr"/>
                <a:tab pos="2401888" algn="l"/>
              </a:tabLst>
            </a:pPr>
            <a:r>
              <a:rPr lang="en-US" sz="1800" i="1"/>
              <a:t>	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G</a:t>
            </a:r>
            <a:r>
              <a:rPr lang="en-US" sz="1800"/>
              <a:t>	=	government consumption and investment</a:t>
            </a:r>
          </a:p>
          <a:p>
            <a:pPr marL="11430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39925" algn="ctr"/>
                <a:tab pos="2230438" algn="ctr"/>
                <a:tab pos="2401888" algn="l"/>
              </a:tabLst>
            </a:pPr>
            <a:r>
              <a:rPr lang="en-US" sz="1800" i="1"/>
              <a:t>	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800"/>
              <a:t>	=	exports</a:t>
            </a:r>
          </a:p>
          <a:p>
            <a:pPr marL="11430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1939925" algn="ctr"/>
                <a:tab pos="2230438" algn="ctr"/>
                <a:tab pos="2401888" algn="l"/>
              </a:tabLst>
            </a:pPr>
            <a:r>
              <a:rPr lang="en-US" sz="1800" i="1"/>
              <a:t>	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1800"/>
              <a:t>	=	imports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27C88A-2365-94A7-0AFE-0A4F364CC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3627911"/>
                <a:ext cx="8229600" cy="269403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spcBef>
                    <a:spcPts val="4200"/>
                  </a:spcBef>
                  <a:buFont typeface="Arial" panose="020B0604020202020204" pitchFamily="34" charset="0"/>
                  <a:buNone/>
                  <a:tabLst>
                    <a:tab pos="1316038" algn="ctr"/>
                    <a:tab pos="1597025" algn="ctr"/>
                    <a:tab pos="1828800" algn="l"/>
                  </a:tabLst>
                </a:pPr>
                <a:r>
                  <a:rPr lang="en-US" sz="1800"/>
                  <a:t>For Emerging East Asia, the external balance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1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1800">
                    <a:latin typeface="+mj-lt"/>
                  </a:rPr>
                  <a:t> </a:t>
                </a:r>
                <a:r>
                  <a:rPr lang="en-US" sz="1800"/>
                  <a:t>is important in macroeconomics. To focus on its underpinnings,  let us simplify by subsuming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1800"/>
                  <a:t> in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1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/>
                  <a:t>and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1800"/>
                  <a:t>.</a:t>
                </a:r>
              </a:p>
              <a:p>
                <a:pPr marL="114300" indent="0" algn="ctr">
                  <a:spcBef>
                    <a:spcPts val="3000"/>
                  </a:spcBef>
                  <a:buFont typeface="Arial" panose="020B0604020202020204" pitchFamily="34" charset="0"/>
                  <a:buNone/>
                  <a:tabLst>
                    <a:tab pos="1316038" algn="ctr"/>
                    <a:tab pos="1597025" algn="ctr"/>
                    <a:tab pos="1828800" algn="l"/>
                  </a:tabLst>
                </a:pPr>
                <a:r>
                  <a:rPr lang="en-US" sz="200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GDP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+ </a:t>
                </a:r>
                <a:r>
                  <a:rPr lang="en-US" sz="2000" i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</a:t>
                </a:r>
                <a:r>
                  <a:rPr lang="en-US" sz="200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– </a:t>
                </a:r>
                <a:r>
                  <a:rPr lang="en-US" sz="2000" i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M</a:t>
                </a:r>
              </a:p>
              <a:p>
                <a:pPr marL="114300" indent="0">
                  <a:spcBef>
                    <a:spcPts val="1200"/>
                  </a:spcBef>
                  <a:buClr>
                    <a:srgbClr val="8B6D9B"/>
                  </a:buClr>
                  <a:buFont typeface="Arial" panose="020B0604020202020204" pitchFamily="34" charset="0"/>
                  <a:buNone/>
                  <a:tabLst>
                    <a:tab pos="1939925" algn="ctr"/>
                    <a:tab pos="2230438" algn="ctr"/>
                    <a:tab pos="2401888" algn="l"/>
                  </a:tabLst>
                </a:pPr>
                <a:r>
                  <a:rPr lang="en-US" sz="1600" i="1">
                    <a:solidFill>
                      <a:srgbClr val="000000"/>
                    </a:solidFill>
                    <a:latin typeface="Cambria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18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1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>
                    <a:solidFill>
                      <a:srgbClr val="000000"/>
                    </a:solidFill>
                  </a:rPr>
                  <a:t>	=	consumption by households and government</a:t>
                </a:r>
              </a:p>
              <a:p>
                <a:pPr marL="114300" indent="0">
                  <a:spcBef>
                    <a:spcPts val="600"/>
                  </a:spcBef>
                  <a:buClr>
                    <a:srgbClr val="8B6D9B"/>
                  </a:buClr>
                  <a:buFont typeface="Arial" panose="020B0604020202020204" pitchFamily="34" charset="0"/>
                  <a:buNone/>
                  <a:tabLst>
                    <a:tab pos="1939925" algn="ctr"/>
                    <a:tab pos="2230438" algn="ctr"/>
                    <a:tab pos="2401888" algn="l"/>
                  </a:tabLst>
                </a:pPr>
                <a:r>
                  <a:rPr lang="en-US" sz="1800" i="1">
                    <a:solidFill>
                      <a:srgbClr val="000000"/>
                    </a:solidFill>
                  </a:rPr>
                  <a:t>	</a:t>
                </a:r>
                <a:r>
                  <a:rPr lang="en-US" sz="180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1800" i="1">
                    <a:solidFill>
                      <a:srgbClr val="000000"/>
                    </a:solidFill>
                  </a:rPr>
                  <a:t>	</a:t>
                </a:r>
                <a:r>
                  <a:rPr lang="en-US" sz="1800">
                    <a:solidFill>
                      <a:srgbClr val="000000"/>
                    </a:solidFill>
                  </a:rPr>
                  <a:t>=	investment by households, businesses, and government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27C88A-2365-94A7-0AFE-0A4F364CC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27911"/>
                <a:ext cx="8229600" cy="2694031"/>
              </a:xfrm>
              <a:prstGeom prst="rect">
                <a:avLst/>
              </a:prstGeom>
              <a:blipFill>
                <a:blip r:embed="rId2"/>
                <a:stretch>
                  <a:fillRect t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8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C5F9B-DBCC-02DD-AA1C-2879553D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Saving, Investment, and Trade</a:t>
            </a:r>
            <a:endParaRPr lang="en-P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212B80-0F5B-5573-5F24-D6F814083E51}"/>
              </a:ext>
            </a:extLst>
          </p:cNvPr>
          <p:cNvGrpSpPr/>
          <p:nvPr/>
        </p:nvGrpSpPr>
        <p:grpSpPr>
          <a:xfrm>
            <a:off x="1569961" y="1051463"/>
            <a:ext cx="9926692" cy="508061"/>
            <a:chOff x="1569961" y="1051463"/>
            <a:chExt cx="9926692" cy="508061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ED15F04C-B86E-AA25-2C32-AA42FED96709}"/>
                </a:ext>
              </a:extLst>
            </p:cNvPr>
            <p:cNvSpPr txBox="1">
              <a:spLocks/>
            </p:cNvSpPr>
            <p:nvPr/>
          </p:nvSpPr>
          <p:spPr>
            <a:xfrm>
              <a:off x="1569961" y="1082469"/>
              <a:ext cx="4728855" cy="477055"/>
            </a:xfr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/>
                <a:t>Income not consumed becomes saving, </a:t>
              </a:r>
              <a:r>
                <a:rPr lang="en-US" sz="1800" i="1">
                  <a:latin typeface="Cambria Math" panose="02040503050406030204" pitchFamily="18" charset="0"/>
                  <a:ea typeface="Cambria Math" panose="02040503050406030204" pitchFamily="18" charset="0"/>
                </a:rPr>
                <a:t>S </a:t>
              </a:r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6AF01901-3A63-39BC-AFB6-5DA5522BB9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12277" y="1051463"/>
                  <a:ext cx="3384376" cy="477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8016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544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 pitchFamily="34" charset="0"/>
                    <a:buChar char="•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373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1168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7744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4300" indent="0" algn="ctr">
                    <a:spcBef>
                      <a:spcPts val="0"/>
                    </a:spcBef>
                    <a:buNone/>
                  </a:pPr>
                  <a:r>
                    <a:rPr lang="en-US" sz="210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GDP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a14:m>
                  <a:r>
                    <a:rPr lang="en-US" sz="210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+ </a:t>
                  </a:r>
                  <a:r>
                    <a:rPr lang="en-US" sz="2100" i="1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S  </a:t>
                  </a:r>
                </a:p>
              </p:txBody>
            </p:sp>
          </mc:Choice>
          <mc:Fallback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6AF01901-3A63-39BC-AFB6-5DA5522BB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77" y="1051463"/>
                  <a:ext cx="3384376" cy="477055"/>
                </a:xfrm>
                <a:prstGeom prst="rect">
                  <a:avLst/>
                </a:prstGeom>
                <a:blipFill>
                  <a:blip r:embed="rId2"/>
                  <a:stretch>
                    <a:fillRect t="-7595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EF40629-A068-ADA7-80C5-83137A51A262}"/>
                </a:ext>
              </a:extLst>
            </p:cNvPr>
            <p:cNvCxnSpPr>
              <a:cxnSpLocks/>
            </p:cNvCxnSpPr>
            <p:nvPr/>
          </p:nvCxnSpPr>
          <p:spPr>
            <a:xfrm>
              <a:off x="5955434" y="1253332"/>
              <a:ext cx="29599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03C874-A2F8-AB9B-7A98-D9F3D89E3E2D}"/>
              </a:ext>
            </a:extLst>
          </p:cNvPr>
          <p:cNvGrpSpPr/>
          <p:nvPr/>
        </p:nvGrpSpPr>
        <p:grpSpPr>
          <a:xfrm>
            <a:off x="1569961" y="1511123"/>
            <a:ext cx="9926692" cy="492216"/>
            <a:chOff x="1569961" y="1511123"/>
            <a:chExt cx="9926692" cy="49221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5D0A655-3A7B-017C-727C-99EE379B9062}"/>
                </a:ext>
              </a:extLst>
            </p:cNvPr>
            <p:cNvSpPr txBox="1">
              <a:spLocks/>
            </p:cNvSpPr>
            <p:nvPr/>
          </p:nvSpPr>
          <p:spPr>
            <a:xfrm>
              <a:off x="1569961" y="1526284"/>
              <a:ext cx="4728855" cy="477055"/>
            </a:xfr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</a:pPr>
              <a:r>
                <a:rPr lang="en-US" sz="180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In a closed economy,  </a:t>
              </a:r>
              <a:r>
                <a:rPr lang="en-US" sz="1800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X</a:t>
              </a:r>
              <a:r>
                <a:rPr lang="en-US" sz="180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 = </a:t>
              </a:r>
              <a:r>
                <a:rPr lang="en-US" sz="1800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M</a:t>
              </a:r>
              <a:r>
                <a:rPr lang="en-US" sz="180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rPr>
                <a:t> = 0</a:t>
              </a:r>
              <a:endParaRPr lang="en-US" sz="180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07FD8C6-83D5-77F1-C4C9-E2BB5BD5BC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12277" y="1511123"/>
                  <a:ext cx="3384376" cy="477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8016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544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 pitchFamily="34" charset="0"/>
                    <a:buChar char="•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373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1168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7744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4300" indent="0" algn="ctr">
                    <a:spcBef>
                      <a:spcPts val="1900"/>
                    </a:spcBef>
                    <a:buNone/>
                  </a:pPr>
                  <a:r>
                    <a:rPr lang="en-US" sz="210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GDP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a14:m>
                  <a:r>
                    <a:rPr lang="en-US" sz="210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+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a14:m>
                  <a:r>
                    <a:rPr lang="en-US" sz="21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07FD8C6-83D5-77F1-C4C9-E2BB5BD5B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77" y="1511123"/>
                  <a:ext cx="3384376" cy="477055"/>
                </a:xfrm>
                <a:prstGeom prst="rect">
                  <a:avLst/>
                </a:prstGeom>
                <a:blipFill>
                  <a:blip r:embed="rId3"/>
                  <a:stretch>
                    <a:fillRect t="-7692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C1AED0-0776-1947-A552-36F880BFEBA0}"/>
                </a:ext>
              </a:extLst>
            </p:cNvPr>
            <p:cNvCxnSpPr>
              <a:cxnSpLocks/>
            </p:cNvCxnSpPr>
            <p:nvPr/>
          </p:nvCxnSpPr>
          <p:spPr>
            <a:xfrm>
              <a:off x="5209525" y="1723804"/>
              <a:ext cx="37058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FF2FA9-AB97-D2E9-80AF-D07D2D66D40D}"/>
              </a:ext>
            </a:extLst>
          </p:cNvPr>
          <p:cNvGrpSpPr/>
          <p:nvPr/>
        </p:nvGrpSpPr>
        <p:grpSpPr>
          <a:xfrm>
            <a:off x="3383422" y="2004122"/>
            <a:ext cx="8113231" cy="2205544"/>
            <a:chOff x="3383422" y="2004122"/>
            <a:chExt cx="8113231" cy="22055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B0024CB2-8926-92D8-29AB-AB1CEEF00D6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12277" y="2110448"/>
                  <a:ext cx="3384376" cy="109047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8016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544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 pitchFamily="34" charset="0"/>
                    <a:buChar char="•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373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1168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7744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4300" indent="0" algn="ctr">
                    <a:spcBef>
                      <a:spcPts val="1900"/>
                    </a:spcBef>
                    <a:buNone/>
                  </a:pPr>
                  <a:r>
                    <a:rPr lang="en-US" sz="2100">
                      <a:solidFill>
                        <a:schemeClr val="tx1"/>
                      </a:solidFill>
                      <a:latin typeface="+mj-lt"/>
                      <a:sym typeface="Symbol"/>
                    </a:rPr>
                    <a:t></a:t>
                  </a:r>
                  <a:endParaRPr lang="en-US" sz="2100">
                    <a:solidFill>
                      <a:schemeClr val="tx1"/>
                    </a:solidFill>
                    <a:latin typeface="+mj-lt"/>
                  </a:endParaRPr>
                </a:p>
                <a:p>
                  <a:pPr marL="114300" indent="0" algn="ctr">
                    <a:spcBef>
                      <a:spcPts val="1900"/>
                    </a:spcBef>
                    <a:buNone/>
                  </a:pPr>
                  <a:r>
                    <a:rPr lang="en-US" sz="21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 = </a:t>
                  </a:r>
                  <a:r>
                    <a:rPr lang="en-US" sz="21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a14:m>
                  <a:endParaRPr lang="en-US" sz="210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B0024CB2-8926-92D8-29AB-AB1CEEF00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77" y="2110448"/>
                  <a:ext cx="3384376" cy="1090471"/>
                </a:xfrm>
                <a:prstGeom prst="rect">
                  <a:avLst/>
                </a:prstGeom>
                <a:blipFill>
                  <a:blip r:embed="rId4"/>
                  <a:stretch>
                    <a:fillRect t="-4469" b="-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34B172-D175-4AF8-E16A-93841ED4C0A2}"/>
                </a:ext>
              </a:extLst>
            </p:cNvPr>
            <p:cNvSpPr txBox="1"/>
            <p:nvPr/>
          </p:nvSpPr>
          <p:spPr>
            <a:xfrm>
              <a:off x="3383422" y="2004122"/>
              <a:ext cx="4728855" cy="22055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1600"/>
                <a:t>This results from accounting identities. But what is the behavioral mechanism?</a:t>
              </a:r>
            </a:p>
            <a:p>
              <a:pPr marL="166688" lvl="1" indent="-166688">
                <a:spcBef>
                  <a:spcPts val="600"/>
                </a:spcBef>
                <a:buClr>
                  <a:srgbClr val="93A299"/>
                </a:buClr>
                <a:buFont typeface="Arial" panose="020B0604020202020204" pitchFamily="34" charset="0"/>
                <a:buChar char="•"/>
                <a:tabLst>
                  <a:tab pos="1603375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Classical view:	the interest rate clears the market</a:t>
              </a:r>
            </a:p>
            <a:p>
              <a:pPr marL="0" lvl="1">
                <a:buClr>
                  <a:srgbClr val="93A299"/>
                </a:buClr>
                <a:tabLst>
                  <a:tab pos="1603375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	for loanable funds</a:t>
              </a:r>
            </a:p>
            <a:p>
              <a:pPr marL="171450" lvl="1" indent="-171450">
                <a:spcBef>
                  <a:spcPts val="600"/>
                </a:spcBef>
                <a:buClr>
                  <a:srgbClr val="93A299"/>
                </a:buClr>
                <a:buFont typeface="Arial" pitchFamily="34" charset="0"/>
                <a:buChar char="•"/>
                <a:tabLst>
                  <a:tab pos="1603375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Keynesian view:	inventories rise when saving is 	greater than desired investment;</a:t>
              </a:r>
            </a:p>
            <a:p>
              <a:pPr marL="0" lvl="1">
                <a:buClr>
                  <a:srgbClr val="93A299"/>
                </a:buClr>
                <a:tabLst>
                  <a:tab pos="1603375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	inventories fall when saving is</a:t>
              </a:r>
            </a:p>
            <a:p>
              <a:pPr marL="0" lvl="1">
                <a:buClr>
                  <a:srgbClr val="93A299"/>
                </a:buClr>
                <a:tabLst>
                  <a:tab pos="1603375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	less than desired investment</a:t>
              </a:r>
              <a:endParaRPr lang="en-US" sz="160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F372A4-2B9D-9C57-4F37-A4E44A32E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12277" y="2904269"/>
              <a:ext cx="122422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FF13EB-8C90-4BAE-9AF2-DA3A21E8A968}"/>
              </a:ext>
            </a:extLst>
          </p:cNvPr>
          <p:cNvGrpSpPr/>
          <p:nvPr/>
        </p:nvGrpSpPr>
        <p:grpSpPr>
          <a:xfrm>
            <a:off x="1569961" y="4474822"/>
            <a:ext cx="10365365" cy="1627095"/>
            <a:chOff x="1569961" y="4474822"/>
            <a:chExt cx="10365365" cy="16270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0B55960E-0B7A-4E09-DC59-393832984F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12277" y="5101443"/>
                  <a:ext cx="3384376" cy="100047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8016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544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 pitchFamily="34" charset="0"/>
                    <a:buChar char="•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373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1168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7744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1125" lvl="1" indent="0" algn="ctr">
                    <a:spcBef>
                      <a:spcPts val="1200"/>
                    </a:spcBef>
                    <a:buNone/>
                    <a:tabLst>
                      <a:tab pos="2109788" algn="l"/>
                    </a:tabLst>
                  </a:pPr>
                  <a:r>
                    <a:rPr lang="en-US" sz="2100">
                      <a:solidFill>
                        <a:schemeClr val="tx1"/>
                      </a:solidFill>
                      <a:sym typeface="Symbol"/>
                    </a:rPr>
                    <a:t></a:t>
                  </a:r>
                  <a:endParaRPr lang="en-US" sz="2100" b="1" i="1">
                    <a:solidFill>
                      <a:schemeClr val="tx1"/>
                    </a:solidFill>
                    <a:latin typeface="+mj-lt"/>
                  </a:endParaRPr>
                </a:p>
                <a:p>
                  <a:pPr marL="111125" lvl="1" indent="0" algn="ctr">
                    <a:spcBef>
                      <a:spcPts val="600"/>
                    </a:spcBef>
                    <a:buNone/>
                    <a:tabLst>
                      <a:tab pos="2109788" algn="l"/>
                    </a:tabLst>
                  </a:pPr>
                  <a:r>
                    <a:rPr lang="en-US" sz="2100" b="1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  <a:r>
                    <a:rPr lang="en-US" sz="2100" b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100" b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–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</m:acc>
                    </m:oMath>
                  </a14:m>
                  <a:r>
                    <a:rPr lang="en-US" sz="2100" b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 =  </a:t>
                  </a:r>
                  <a:r>
                    <a:rPr lang="en-US" sz="2100" b="1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X</a:t>
                  </a:r>
                  <a:r>
                    <a:rPr lang="en-US" sz="2100" b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– </a:t>
                  </a:r>
                  <a:r>
                    <a:rPr lang="en-US" sz="2100" b="1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M</a:t>
                  </a:r>
                </a:p>
              </p:txBody>
            </p:sp>
          </mc:Choice>
          <mc:Fallback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0B55960E-0B7A-4E09-DC59-393832984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77" y="5101443"/>
                  <a:ext cx="3384376" cy="1000474"/>
                </a:xfrm>
                <a:prstGeom prst="rect">
                  <a:avLst/>
                </a:prstGeom>
                <a:blipFill>
                  <a:blip r:embed="rId5"/>
                  <a:stretch>
                    <a:fillRect t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228C8C88-6D07-BD9E-93AD-11F2BDC23D5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12277" y="4474822"/>
                  <a:ext cx="3823049" cy="67269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8016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544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 pitchFamily="34" charset="0"/>
                    <a:buChar char="•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373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1168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7744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Font typeface="Arial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1125" lvl="1" indent="0" algn="ctr">
                    <a:spcBef>
                      <a:spcPts val="600"/>
                    </a:spcBef>
                    <a:buNone/>
                    <a:tabLst>
                      <a:tab pos="2109788" algn="l"/>
                    </a:tabLst>
                  </a:pPr>
                  <a:r>
                    <a:rPr lang="en-US" sz="21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GDP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a14:m>
                  <a:r>
                    <a:rPr lang="en-US" sz="21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+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a14:m>
                  <a:r>
                    <a:rPr lang="en-US" sz="21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+ </a:t>
                  </a:r>
                  <a:r>
                    <a:rPr lang="en-US" sz="21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en-US" sz="21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– </a:t>
                  </a:r>
                  <a:r>
                    <a:rPr lang="en-US" sz="21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 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a14:m>
                  <a:r>
                    <a:rPr lang="en-US" sz="21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+ </a:t>
                  </a:r>
                  <a:r>
                    <a:rPr lang="en-US" sz="21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S</a:t>
                  </a:r>
                  <a:r>
                    <a:rPr lang="en-US" sz="21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228C8C88-6D07-BD9E-93AD-11F2BDC23D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77" y="4474822"/>
                  <a:ext cx="3823049" cy="672690"/>
                </a:xfrm>
                <a:prstGeom prst="rect">
                  <a:avLst/>
                </a:prstGeom>
                <a:blipFill>
                  <a:blip r:embed="rId6"/>
                  <a:stretch>
                    <a:fillRect t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FC508C58-B26E-C9C9-54E6-DFE88484E28C}"/>
                </a:ext>
              </a:extLst>
            </p:cNvPr>
            <p:cNvSpPr txBox="1">
              <a:spLocks/>
            </p:cNvSpPr>
            <p:nvPr/>
          </p:nvSpPr>
          <p:spPr>
            <a:xfrm>
              <a:off x="1569961" y="4489983"/>
              <a:ext cx="6542316" cy="15658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5425" indent="-225425">
                <a:spcBef>
                  <a:spcPts val="18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In an open economy:</a:t>
              </a:r>
              <a:endParaRPr lang="en-US" sz="1800" b="1" i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573088" lvl="2" indent="-188913">
                <a:spcBef>
                  <a:spcPts val="600"/>
                </a:spcBef>
                <a:tabLst>
                  <a:tab pos="2109788" algn="l"/>
                </a:tabLst>
              </a:pPr>
              <a:r>
                <a:rPr lang="en-US" sz="16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Saving exceeding investment goes abroad; the money to acquire foreign assets comes from export revenues not spent on imports.</a:t>
              </a:r>
            </a:p>
            <a:p>
              <a:pPr marL="573088" lvl="2" indent="-188913">
                <a:spcBef>
                  <a:spcPts val="600"/>
                </a:spcBef>
                <a:tabLst>
                  <a:tab pos="2109788" algn="l"/>
                </a:tabLst>
              </a:pPr>
              <a:r>
                <a:rPr lang="en-US" sz="16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Investment exceeding saving comes from abroad; the money inflow supports import purchases greater 	than export revenues.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9D2FFA3-7DB3-1BC5-8041-1CEFC3BADD7D}"/>
                </a:ext>
              </a:extLst>
            </p:cNvPr>
            <p:cNvCxnSpPr>
              <a:cxnSpLocks/>
            </p:cNvCxnSpPr>
            <p:nvPr/>
          </p:nvCxnSpPr>
          <p:spPr>
            <a:xfrm>
              <a:off x="4406402" y="4691593"/>
              <a:ext cx="37058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0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3514</TotalTime>
  <Words>690</Words>
  <Application>Microsoft Office PowerPoint</Application>
  <PresentationFormat>Widescreen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 Narrow</vt:lpstr>
      <vt:lpstr>Calibri</vt:lpstr>
      <vt:lpstr>Cambria</vt:lpstr>
      <vt:lpstr>Cambria Math</vt:lpstr>
      <vt:lpstr>Symbol</vt:lpstr>
      <vt:lpstr>Tahoma</vt:lpstr>
      <vt:lpstr>Office Theme</vt:lpstr>
      <vt:lpstr>PowerPoint Presentation</vt:lpstr>
      <vt:lpstr>PowerPoint Presentation</vt:lpstr>
      <vt:lpstr>Gross Domestic Product</vt:lpstr>
      <vt:lpstr>GDP Measurement</vt:lpstr>
      <vt:lpstr>Product Approach</vt:lpstr>
      <vt:lpstr>Chart 4.1 GDP by Sector, Taiwan, 1951-2022</vt:lpstr>
      <vt:lpstr>Chart 4.2 GDP by Sector, 2022</vt:lpstr>
      <vt:lpstr>Expenditures Approach</vt:lpstr>
      <vt:lpstr>Saving, Investment, and Trade</vt:lpstr>
      <vt:lpstr>Chart 4.4  Saving &amp; Investment in Taiwan, 1951-2017</vt:lpstr>
      <vt:lpstr>World Saving Rate</vt:lpstr>
      <vt:lpstr>Product vs Income Measures</vt:lpstr>
      <vt:lpstr>Chart 4.5  Saving &amp; Investment Rates % of GNI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</cp:lastModifiedBy>
  <cp:revision>4</cp:revision>
  <dcterms:created xsi:type="dcterms:W3CDTF">2022-09-28T05:03:08Z</dcterms:created>
  <dcterms:modified xsi:type="dcterms:W3CDTF">2024-01-28T23:48:27Z</dcterms:modified>
</cp:coreProperties>
</file>