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1996D0-CA3A-436C-B6E4-9716CA9239C5}" v="69" dt="2024-01-21T00:35:55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7256" autoAdjust="0"/>
  </p:normalViewPr>
  <p:slideViewPr>
    <p:cSldViewPr snapToGrid="0">
      <p:cViewPr varScale="1">
        <p:scale>
          <a:sx n="78" d="100"/>
          <a:sy n="78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 Wiemer" userId="77eb88967580a5cd" providerId="LiveId" clId="{B31996D0-CA3A-436C-B6E4-9716CA9239C5}"/>
    <pc:docChg chg="undo redo custSel addSld delSld modSld">
      <pc:chgData name="Calla Wiemer" userId="77eb88967580a5cd" providerId="LiveId" clId="{B31996D0-CA3A-436C-B6E4-9716CA9239C5}" dt="2024-02-10T10:38:29.431" v="1104" actId="20577"/>
      <pc:docMkLst>
        <pc:docMk/>
      </pc:docMkLst>
      <pc:sldChg chg="modSp mod">
        <pc:chgData name="Calla Wiemer" userId="77eb88967580a5cd" providerId="LiveId" clId="{B31996D0-CA3A-436C-B6E4-9716CA9239C5}" dt="2024-02-10T10:38:29.431" v="1104" actId="20577"/>
        <pc:sldMkLst>
          <pc:docMk/>
          <pc:sldMk cId="1267415441" sldId="256"/>
        </pc:sldMkLst>
        <pc:spChg chg="mod">
          <ac:chgData name="Calla Wiemer" userId="77eb88967580a5cd" providerId="LiveId" clId="{B31996D0-CA3A-436C-B6E4-9716CA9239C5}" dt="2024-02-10T10:38:29.431" v="1104" actId="20577"/>
          <ac:spMkLst>
            <pc:docMk/>
            <pc:sldMk cId="1267415441" sldId="256"/>
            <ac:spMk id="3" creationId="{5FF44647-6B5E-9887-2DDE-E2F0A63014C9}"/>
          </ac:spMkLst>
        </pc:spChg>
        <pc:spChg chg="mod">
          <ac:chgData name="Calla Wiemer" userId="77eb88967580a5cd" providerId="LiveId" clId="{B31996D0-CA3A-436C-B6E4-9716CA9239C5}" dt="2024-01-20T05:50:49.787" v="85" actId="20577"/>
          <ac:spMkLst>
            <pc:docMk/>
            <pc:sldMk cId="1267415441" sldId="256"/>
            <ac:spMk id="6" creationId="{35037A99-3E5C-CD9E-5B63-89F544679757}"/>
          </ac:spMkLst>
        </pc:spChg>
      </pc:sldChg>
      <pc:sldChg chg="addSp delSp modSp new mod">
        <pc:chgData name="Calla Wiemer" userId="77eb88967580a5cd" providerId="LiveId" clId="{B31996D0-CA3A-436C-B6E4-9716CA9239C5}" dt="2024-01-20T10:54:13.122" v="1088" actId="1076"/>
        <pc:sldMkLst>
          <pc:docMk/>
          <pc:sldMk cId="1816241696" sldId="257"/>
        </pc:sldMkLst>
        <pc:spChg chg="mod">
          <ac:chgData name="Calla Wiemer" userId="77eb88967580a5cd" providerId="LiveId" clId="{B31996D0-CA3A-436C-B6E4-9716CA9239C5}" dt="2024-01-20T06:41:40.947" v="223" actId="255"/>
          <ac:spMkLst>
            <pc:docMk/>
            <pc:sldMk cId="1816241696" sldId="257"/>
            <ac:spMk id="2" creationId="{19C6259E-10CA-1EBB-1018-ED6413206645}"/>
          </ac:spMkLst>
        </pc:spChg>
        <pc:spChg chg="mod">
          <ac:chgData name="Calla Wiemer" userId="77eb88967580a5cd" providerId="LiveId" clId="{B31996D0-CA3A-436C-B6E4-9716CA9239C5}" dt="2024-01-20T06:40:05.515" v="196" actId="20577"/>
          <ac:spMkLst>
            <pc:docMk/>
            <pc:sldMk cId="1816241696" sldId="257"/>
            <ac:spMk id="3" creationId="{0061698C-9A51-AAE7-27A9-64555B46BEC9}"/>
          </ac:spMkLst>
        </pc:spChg>
        <pc:grpChg chg="add del mod">
          <ac:chgData name="Calla Wiemer" userId="77eb88967580a5cd" providerId="LiveId" clId="{B31996D0-CA3A-436C-B6E4-9716CA9239C5}" dt="2024-01-20T05:59:13.893" v="119" actId="478"/>
          <ac:grpSpMkLst>
            <pc:docMk/>
            <pc:sldMk cId="1816241696" sldId="257"/>
            <ac:grpSpMk id="14" creationId="{942F62A9-1D19-19D8-0F65-C0997350DB77}"/>
          </ac:grpSpMkLst>
        </pc:grpChg>
        <pc:picChg chg="add del mod">
          <ac:chgData name="Calla Wiemer" userId="77eb88967580a5cd" providerId="LiveId" clId="{B31996D0-CA3A-436C-B6E4-9716CA9239C5}" dt="2024-01-20T10:53:48.176" v="1084" actId="478"/>
          <ac:picMkLst>
            <pc:docMk/>
            <pc:sldMk cId="1816241696" sldId="257"/>
            <ac:picMk id="4" creationId="{1AB7F9E8-E9FC-CCE2-5AB8-844B37EE0629}"/>
          </ac:picMkLst>
        </pc:picChg>
        <pc:picChg chg="add mod">
          <ac:chgData name="Calla Wiemer" userId="77eb88967580a5cd" providerId="LiveId" clId="{B31996D0-CA3A-436C-B6E4-9716CA9239C5}" dt="2024-01-20T10:54:13.122" v="1088" actId="1076"/>
          <ac:picMkLst>
            <pc:docMk/>
            <pc:sldMk cId="1816241696" sldId="257"/>
            <ac:picMk id="6" creationId="{8ED91DF7-8146-72F5-0039-B511D54D79F0}"/>
          </ac:picMkLst>
        </pc:picChg>
        <pc:cxnChg chg="add mod">
          <ac:chgData name="Calla Wiemer" userId="77eb88967580a5cd" providerId="LiveId" clId="{B31996D0-CA3A-436C-B6E4-9716CA9239C5}" dt="2024-01-20T05:53:57.410" v="110" actId="164"/>
          <ac:cxnSpMkLst>
            <pc:docMk/>
            <pc:sldMk cId="1816241696" sldId="257"/>
            <ac:cxnSpMk id="5" creationId="{33709969-CFE3-2AA9-74DB-CE32533AE1FB}"/>
          </ac:cxnSpMkLst>
        </pc:cxnChg>
        <pc:cxnChg chg="add mod">
          <ac:chgData name="Calla Wiemer" userId="77eb88967580a5cd" providerId="LiveId" clId="{B31996D0-CA3A-436C-B6E4-9716CA9239C5}" dt="2024-01-20T05:53:57.410" v="110" actId="164"/>
          <ac:cxnSpMkLst>
            <pc:docMk/>
            <pc:sldMk cId="1816241696" sldId="257"/>
            <ac:cxnSpMk id="8" creationId="{A2427FAA-58A5-10D0-5D8A-A92D5ED3A8DF}"/>
          </ac:cxnSpMkLst>
        </pc:cxnChg>
        <pc:cxnChg chg="add mod">
          <ac:chgData name="Calla Wiemer" userId="77eb88967580a5cd" providerId="LiveId" clId="{B31996D0-CA3A-436C-B6E4-9716CA9239C5}" dt="2024-01-20T05:54:27.372" v="115" actId="692"/>
          <ac:cxnSpMkLst>
            <pc:docMk/>
            <pc:sldMk cId="1816241696" sldId="257"/>
            <ac:cxnSpMk id="11" creationId="{76D0EBE1-8174-BB44-FCCA-D6D44CE921D3}"/>
          </ac:cxnSpMkLst>
        </pc:cxnChg>
        <pc:cxnChg chg="add mod">
          <ac:chgData name="Calla Wiemer" userId="77eb88967580a5cd" providerId="LiveId" clId="{B31996D0-CA3A-436C-B6E4-9716CA9239C5}" dt="2024-01-20T05:54:34.396" v="118" actId="692"/>
          <ac:cxnSpMkLst>
            <pc:docMk/>
            <pc:sldMk cId="1816241696" sldId="257"/>
            <ac:cxnSpMk id="13" creationId="{FB847B30-9D32-2058-05EE-337264C59C70}"/>
          </ac:cxnSpMkLst>
        </pc:cxnChg>
      </pc:sldChg>
      <pc:sldChg chg="addSp delSp modSp new mod">
        <pc:chgData name="Calla Wiemer" userId="77eb88967580a5cd" providerId="LiveId" clId="{B31996D0-CA3A-436C-B6E4-9716CA9239C5}" dt="2024-01-21T00:35:55.027" v="1092"/>
        <pc:sldMkLst>
          <pc:docMk/>
          <pc:sldMk cId="2173600508" sldId="258"/>
        </pc:sldMkLst>
        <pc:spChg chg="del">
          <ac:chgData name="Calla Wiemer" userId="77eb88967580a5cd" providerId="LiveId" clId="{B31996D0-CA3A-436C-B6E4-9716CA9239C5}" dt="2024-01-20T06:55:03.580" v="245" actId="478"/>
          <ac:spMkLst>
            <pc:docMk/>
            <pc:sldMk cId="2173600508" sldId="258"/>
            <ac:spMk id="2" creationId="{814714A8-2253-8B41-5BEA-EE9A9D42F6F2}"/>
          </ac:spMkLst>
        </pc:spChg>
        <pc:spChg chg="mod">
          <ac:chgData name="Calla Wiemer" userId="77eb88967580a5cd" providerId="LiveId" clId="{B31996D0-CA3A-436C-B6E4-9716CA9239C5}" dt="2024-01-21T00:35:55.027" v="1092"/>
          <ac:spMkLst>
            <pc:docMk/>
            <pc:sldMk cId="2173600508" sldId="258"/>
            <ac:spMk id="3" creationId="{3D26111A-A48B-054A-FBF9-68017D716FF5}"/>
          </ac:spMkLst>
        </pc:spChg>
        <pc:spChg chg="add mod">
          <ac:chgData name="Calla Wiemer" userId="77eb88967580a5cd" providerId="LiveId" clId="{B31996D0-CA3A-436C-B6E4-9716CA9239C5}" dt="2024-01-20T10:19:59.305" v="932" actId="255"/>
          <ac:spMkLst>
            <pc:docMk/>
            <pc:sldMk cId="2173600508" sldId="258"/>
            <ac:spMk id="4" creationId="{32B9E931-4C4A-2420-4CD7-102F1D1F4722}"/>
          </ac:spMkLst>
        </pc:spChg>
      </pc:sldChg>
      <pc:sldChg chg="addSp delSp modSp new mod">
        <pc:chgData name="Calla Wiemer" userId="77eb88967580a5cd" providerId="LiveId" clId="{B31996D0-CA3A-436C-B6E4-9716CA9239C5}" dt="2024-01-21T00:35:55.027" v="1092"/>
        <pc:sldMkLst>
          <pc:docMk/>
          <pc:sldMk cId="1109804577" sldId="259"/>
        </pc:sldMkLst>
        <pc:spChg chg="del">
          <ac:chgData name="Calla Wiemer" userId="77eb88967580a5cd" providerId="LiveId" clId="{B31996D0-CA3A-436C-B6E4-9716CA9239C5}" dt="2024-01-20T07:06:09.012" v="278" actId="478"/>
          <ac:spMkLst>
            <pc:docMk/>
            <pc:sldMk cId="1109804577" sldId="259"/>
            <ac:spMk id="2" creationId="{E75EECB5-88F4-7A8B-F28C-1C57729E70A3}"/>
          </ac:spMkLst>
        </pc:spChg>
        <pc:spChg chg="mod">
          <ac:chgData name="Calla Wiemer" userId="77eb88967580a5cd" providerId="LiveId" clId="{B31996D0-CA3A-436C-B6E4-9716CA9239C5}" dt="2024-01-21T00:35:55.027" v="1092"/>
          <ac:spMkLst>
            <pc:docMk/>
            <pc:sldMk cId="1109804577" sldId="259"/>
            <ac:spMk id="3" creationId="{C8A92AD1-E1C1-83D1-E481-A25833C9E10C}"/>
          </ac:spMkLst>
        </pc:spChg>
        <pc:spChg chg="add mod">
          <ac:chgData name="Calla Wiemer" userId="77eb88967580a5cd" providerId="LiveId" clId="{B31996D0-CA3A-436C-B6E4-9716CA9239C5}" dt="2024-01-20T07:21:22.441" v="508" actId="6549"/>
          <ac:spMkLst>
            <pc:docMk/>
            <pc:sldMk cId="1109804577" sldId="259"/>
            <ac:spMk id="5" creationId="{D4B472E8-2288-57A6-A11B-A4D591D4D803}"/>
          </ac:spMkLst>
        </pc:spChg>
        <pc:picChg chg="add mod">
          <ac:chgData name="Calla Wiemer" userId="77eb88967580a5cd" providerId="LiveId" clId="{B31996D0-CA3A-436C-B6E4-9716CA9239C5}" dt="2024-01-20T07:14:18.627" v="280" actId="1076"/>
          <ac:picMkLst>
            <pc:docMk/>
            <pc:sldMk cId="1109804577" sldId="259"/>
            <ac:picMk id="4" creationId="{15D95A5A-E35D-37E7-70D0-A1B42D49416A}"/>
          </ac:picMkLst>
        </pc:picChg>
      </pc:sldChg>
      <pc:sldChg chg="del">
        <pc:chgData name="Calla Wiemer" userId="77eb88967580a5cd" providerId="LiveId" clId="{B31996D0-CA3A-436C-B6E4-9716CA9239C5}" dt="2024-01-20T05:31:56.659" v="2" actId="47"/>
        <pc:sldMkLst>
          <pc:docMk/>
          <pc:sldMk cId="1628915019" sldId="259"/>
        </pc:sldMkLst>
      </pc:sldChg>
      <pc:sldChg chg="del">
        <pc:chgData name="Calla Wiemer" userId="77eb88967580a5cd" providerId="LiveId" clId="{B31996D0-CA3A-436C-B6E4-9716CA9239C5}" dt="2024-01-20T05:31:56.024" v="0" actId="47"/>
        <pc:sldMkLst>
          <pc:docMk/>
          <pc:sldMk cId="1551288985" sldId="260"/>
        </pc:sldMkLst>
      </pc:sldChg>
      <pc:sldChg chg="addSp delSp modSp new mod">
        <pc:chgData name="Calla Wiemer" userId="77eb88967580a5cd" providerId="LiveId" clId="{B31996D0-CA3A-436C-B6E4-9716CA9239C5}" dt="2024-01-21T00:35:55.027" v="1092"/>
        <pc:sldMkLst>
          <pc:docMk/>
          <pc:sldMk cId="1615118116" sldId="260"/>
        </pc:sldMkLst>
        <pc:spChg chg="del">
          <ac:chgData name="Calla Wiemer" userId="77eb88967580a5cd" providerId="LiveId" clId="{B31996D0-CA3A-436C-B6E4-9716CA9239C5}" dt="2024-01-20T07:22:56.995" v="525" actId="478"/>
          <ac:spMkLst>
            <pc:docMk/>
            <pc:sldMk cId="1615118116" sldId="260"/>
            <ac:spMk id="2" creationId="{DD3818C2-3A75-2529-BB85-294422BBDE3F}"/>
          </ac:spMkLst>
        </pc:spChg>
        <pc:spChg chg="mod">
          <ac:chgData name="Calla Wiemer" userId="77eb88967580a5cd" providerId="LiveId" clId="{B31996D0-CA3A-436C-B6E4-9716CA9239C5}" dt="2024-01-21T00:35:55.027" v="1092"/>
          <ac:spMkLst>
            <pc:docMk/>
            <pc:sldMk cId="1615118116" sldId="260"/>
            <ac:spMk id="3" creationId="{EB5B2339-DE41-BFB2-6D11-2519B7380ACD}"/>
          </ac:spMkLst>
        </pc:spChg>
        <pc:spChg chg="add mod">
          <ac:chgData name="Calla Wiemer" userId="77eb88967580a5cd" providerId="LiveId" clId="{B31996D0-CA3A-436C-B6E4-9716CA9239C5}" dt="2024-01-20T07:23:53.558" v="533" actId="255"/>
          <ac:spMkLst>
            <pc:docMk/>
            <pc:sldMk cId="1615118116" sldId="260"/>
            <ac:spMk id="4" creationId="{B0AAF99F-801F-92B3-BF9D-747A239D8E9C}"/>
          </ac:spMkLst>
        </pc:spChg>
        <pc:picChg chg="add mod">
          <ac:chgData name="Calla Wiemer" userId="77eb88967580a5cd" providerId="LiveId" clId="{B31996D0-CA3A-436C-B6E4-9716CA9239C5}" dt="2024-01-20T07:23:39.756" v="531" actId="14100"/>
          <ac:picMkLst>
            <pc:docMk/>
            <pc:sldMk cId="1615118116" sldId="260"/>
            <ac:picMk id="5" creationId="{AE606DF8-60DD-568C-F772-AE9ED62A1C80}"/>
          </ac:picMkLst>
        </pc:picChg>
      </pc:sldChg>
      <pc:sldChg chg="del">
        <pc:chgData name="Calla Wiemer" userId="77eb88967580a5cd" providerId="LiveId" clId="{B31996D0-CA3A-436C-B6E4-9716CA9239C5}" dt="2024-01-20T05:31:57.587" v="6" actId="47"/>
        <pc:sldMkLst>
          <pc:docMk/>
          <pc:sldMk cId="33413967" sldId="261"/>
        </pc:sldMkLst>
      </pc:sldChg>
      <pc:sldChg chg="addSp delSp modSp new mod">
        <pc:chgData name="Calla Wiemer" userId="77eb88967580a5cd" providerId="LiveId" clId="{B31996D0-CA3A-436C-B6E4-9716CA9239C5}" dt="2024-01-21T00:35:55.027" v="1092"/>
        <pc:sldMkLst>
          <pc:docMk/>
          <pc:sldMk cId="274604444" sldId="261"/>
        </pc:sldMkLst>
        <pc:spChg chg="del">
          <ac:chgData name="Calla Wiemer" userId="77eb88967580a5cd" providerId="LiveId" clId="{B31996D0-CA3A-436C-B6E4-9716CA9239C5}" dt="2024-01-20T07:31:23.248" v="551" actId="478"/>
          <ac:spMkLst>
            <pc:docMk/>
            <pc:sldMk cId="274604444" sldId="261"/>
            <ac:spMk id="2" creationId="{6DD9D1FE-BED3-1334-7DDD-03A58EE58E18}"/>
          </ac:spMkLst>
        </pc:spChg>
        <pc:spChg chg="mod">
          <ac:chgData name="Calla Wiemer" userId="77eb88967580a5cd" providerId="LiveId" clId="{B31996D0-CA3A-436C-B6E4-9716CA9239C5}" dt="2024-01-21T00:35:55.027" v="1092"/>
          <ac:spMkLst>
            <pc:docMk/>
            <pc:sldMk cId="274604444" sldId="261"/>
            <ac:spMk id="3" creationId="{49CDE3F2-8243-03E7-B8C7-F2545E4F1642}"/>
          </ac:spMkLst>
        </pc:spChg>
        <pc:graphicFrameChg chg="add mod modGraphic">
          <ac:chgData name="Calla Wiemer" userId="77eb88967580a5cd" providerId="LiveId" clId="{B31996D0-CA3A-436C-B6E4-9716CA9239C5}" dt="2024-01-20T10:33:41.256" v="1008" actId="6549"/>
          <ac:graphicFrameMkLst>
            <pc:docMk/>
            <pc:sldMk cId="274604444" sldId="261"/>
            <ac:graphicFrameMk id="4" creationId="{F29B6204-BFA8-6197-D0BA-C750A4410EB8}"/>
          </ac:graphicFrameMkLst>
        </pc:graphicFrameChg>
      </pc:sldChg>
      <pc:sldChg chg="addSp delSp modSp new mod">
        <pc:chgData name="Calla Wiemer" userId="77eb88967580a5cd" providerId="LiveId" clId="{B31996D0-CA3A-436C-B6E4-9716CA9239C5}" dt="2024-01-21T00:35:55.027" v="1092"/>
        <pc:sldMkLst>
          <pc:docMk/>
          <pc:sldMk cId="2549003218" sldId="262"/>
        </pc:sldMkLst>
        <pc:spChg chg="del">
          <ac:chgData name="Calla Wiemer" userId="77eb88967580a5cd" providerId="LiveId" clId="{B31996D0-CA3A-436C-B6E4-9716CA9239C5}" dt="2024-01-20T07:42:19.849" v="720" actId="478"/>
          <ac:spMkLst>
            <pc:docMk/>
            <pc:sldMk cId="2549003218" sldId="262"/>
            <ac:spMk id="2" creationId="{455C0F2D-6FFF-516D-66D1-4C8287576BB3}"/>
          </ac:spMkLst>
        </pc:spChg>
        <pc:spChg chg="mod">
          <ac:chgData name="Calla Wiemer" userId="77eb88967580a5cd" providerId="LiveId" clId="{B31996D0-CA3A-436C-B6E4-9716CA9239C5}" dt="2024-01-21T00:35:55.027" v="1092"/>
          <ac:spMkLst>
            <pc:docMk/>
            <pc:sldMk cId="2549003218" sldId="262"/>
            <ac:spMk id="3" creationId="{DBE1F6E8-6FD0-D29C-595B-D380F37D62CE}"/>
          </ac:spMkLst>
        </pc:spChg>
        <pc:spChg chg="add mod">
          <ac:chgData name="Calla Wiemer" userId="77eb88967580a5cd" providerId="LiveId" clId="{B31996D0-CA3A-436C-B6E4-9716CA9239C5}" dt="2024-01-20T10:32:24.551" v="1006" actId="20577"/>
          <ac:spMkLst>
            <pc:docMk/>
            <pc:sldMk cId="2549003218" sldId="262"/>
            <ac:spMk id="4" creationId="{AEE0C29C-0341-667B-0DA9-6417428E80DA}"/>
          </ac:spMkLst>
        </pc:spChg>
        <pc:picChg chg="add mod">
          <ac:chgData name="Calla Wiemer" userId="77eb88967580a5cd" providerId="LiveId" clId="{B31996D0-CA3A-436C-B6E4-9716CA9239C5}" dt="2024-01-20T07:42:50.889" v="725" actId="1076"/>
          <ac:picMkLst>
            <pc:docMk/>
            <pc:sldMk cId="2549003218" sldId="262"/>
            <ac:picMk id="5" creationId="{F7B1FFA3-BF44-62B6-BD40-3CF8EF65337D}"/>
          </ac:picMkLst>
        </pc:picChg>
      </pc:sldChg>
      <pc:sldChg chg="del">
        <pc:chgData name="Calla Wiemer" userId="77eb88967580a5cd" providerId="LiveId" clId="{B31996D0-CA3A-436C-B6E4-9716CA9239C5}" dt="2024-01-20T05:31:58.291" v="9" actId="47"/>
        <pc:sldMkLst>
          <pc:docMk/>
          <pc:sldMk cId="2999334092" sldId="262"/>
        </pc:sldMkLst>
      </pc:sldChg>
      <pc:sldChg chg="del">
        <pc:chgData name="Calla Wiemer" userId="77eb88967580a5cd" providerId="LiveId" clId="{B31996D0-CA3A-436C-B6E4-9716CA9239C5}" dt="2024-01-20T05:31:58.790" v="11" actId="47"/>
        <pc:sldMkLst>
          <pc:docMk/>
          <pc:sldMk cId="1803946087" sldId="263"/>
        </pc:sldMkLst>
      </pc:sldChg>
      <pc:sldChg chg="addSp delSp modSp new mod delAnim modAnim">
        <pc:chgData name="Calla Wiemer" userId="77eb88967580a5cd" providerId="LiveId" clId="{B31996D0-CA3A-436C-B6E4-9716CA9239C5}" dt="2024-01-21T00:35:55.027" v="1092"/>
        <pc:sldMkLst>
          <pc:docMk/>
          <pc:sldMk cId="2606116588" sldId="263"/>
        </pc:sldMkLst>
        <pc:spChg chg="del">
          <ac:chgData name="Calla Wiemer" userId="77eb88967580a5cd" providerId="LiveId" clId="{B31996D0-CA3A-436C-B6E4-9716CA9239C5}" dt="2024-01-20T07:45:33.184" v="741" actId="478"/>
          <ac:spMkLst>
            <pc:docMk/>
            <pc:sldMk cId="2606116588" sldId="263"/>
            <ac:spMk id="2" creationId="{FE0F7A54-846A-91DA-B954-AED83E217223}"/>
          </ac:spMkLst>
        </pc:spChg>
        <pc:spChg chg="mod">
          <ac:chgData name="Calla Wiemer" userId="77eb88967580a5cd" providerId="LiveId" clId="{B31996D0-CA3A-436C-B6E4-9716CA9239C5}" dt="2024-01-21T00:35:55.027" v="1092"/>
          <ac:spMkLst>
            <pc:docMk/>
            <pc:sldMk cId="2606116588" sldId="263"/>
            <ac:spMk id="3" creationId="{548F7CC5-1BBE-7F83-7DED-B106D5BE5FF4}"/>
          </ac:spMkLst>
        </pc:spChg>
        <pc:spChg chg="add del mod">
          <ac:chgData name="Calla Wiemer" userId="77eb88967580a5cd" providerId="LiveId" clId="{B31996D0-CA3A-436C-B6E4-9716CA9239C5}" dt="2024-01-20T10:36:59.049" v="1065" actId="478"/>
          <ac:spMkLst>
            <pc:docMk/>
            <pc:sldMk cId="2606116588" sldId="263"/>
            <ac:spMk id="5" creationId="{F8D47F96-4A43-0BFF-8156-853F3CA7EE25}"/>
          </ac:spMkLst>
        </pc:spChg>
        <pc:graphicFrameChg chg="add mod modGraphic">
          <ac:chgData name="Calla Wiemer" userId="77eb88967580a5cd" providerId="LiveId" clId="{B31996D0-CA3A-436C-B6E4-9716CA9239C5}" dt="2024-01-20T10:40:52.266" v="1083" actId="1076"/>
          <ac:graphicFrameMkLst>
            <pc:docMk/>
            <pc:sldMk cId="2606116588" sldId="263"/>
            <ac:graphicFrameMk id="4" creationId="{2D913846-7B89-3D6A-A91F-C125627DE8C3}"/>
          </ac:graphicFrameMkLst>
        </pc:graphicFrameChg>
      </pc:sldChg>
      <pc:sldChg chg="modSp del mod setBg">
        <pc:chgData name="Calla Wiemer" userId="77eb88967580a5cd" providerId="LiveId" clId="{B31996D0-CA3A-436C-B6E4-9716CA9239C5}" dt="2024-02-10T10:38:02.140" v="1096" actId="47"/>
        <pc:sldMkLst>
          <pc:docMk/>
          <pc:sldMk cId="1585962902" sldId="264"/>
        </pc:sldMkLst>
        <pc:spChg chg="mod">
          <ac:chgData name="Calla Wiemer" userId="77eb88967580a5cd" providerId="LiveId" clId="{B31996D0-CA3A-436C-B6E4-9716CA9239C5}" dt="2024-01-21T00:36:15.914" v="1095" actId="14100"/>
          <ac:spMkLst>
            <pc:docMk/>
            <pc:sldMk cId="1585962902" sldId="264"/>
            <ac:spMk id="3" creationId="{19D55441-446C-AB90-9213-985C2C769DBE}"/>
          </ac:spMkLst>
        </pc:spChg>
      </pc:sldChg>
      <pc:sldChg chg="del">
        <pc:chgData name="Calla Wiemer" userId="77eb88967580a5cd" providerId="LiveId" clId="{B31996D0-CA3A-436C-B6E4-9716CA9239C5}" dt="2024-01-20T05:31:58.540" v="10" actId="47"/>
        <pc:sldMkLst>
          <pc:docMk/>
          <pc:sldMk cId="71797603" sldId="266"/>
        </pc:sldMkLst>
      </pc:sldChg>
      <pc:sldChg chg="del">
        <pc:chgData name="Calla Wiemer" userId="77eb88967580a5cd" providerId="LiveId" clId="{B31996D0-CA3A-436C-B6E4-9716CA9239C5}" dt="2024-01-20T05:31:59.049" v="12" actId="47"/>
        <pc:sldMkLst>
          <pc:docMk/>
          <pc:sldMk cId="2936604555" sldId="268"/>
        </pc:sldMkLst>
      </pc:sldChg>
      <pc:sldChg chg="del">
        <pc:chgData name="Calla Wiemer" userId="77eb88967580a5cd" providerId="LiveId" clId="{B31996D0-CA3A-436C-B6E4-9716CA9239C5}" dt="2024-01-20T05:31:56.391" v="1" actId="47"/>
        <pc:sldMkLst>
          <pc:docMk/>
          <pc:sldMk cId="2132822525" sldId="269"/>
        </pc:sldMkLst>
      </pc:sldChg>
      <pc:sldChg chg="del">
        <pc:chgData name="Calla Wiemer" userId="77eb88967580a5cd" providerId="LiveId" clId="{B31996D0-CA3A-436C-B6E4-9716CA9239C5}" dt="2024-01-20T05:31:56.924" v="3" actId="47"/>
        <pc:sldMkLst>
          <pc:docMk/>
          <pc:sldMk cId="2932120737" sldId="270"/>
        </pc:sldMkLst>
      </pc:sldChg>
      <pc:sldChg chg="del">
        <pc:chgData name="Calla Wiemer" userId="77eb88967580a5cd" providerId="LiveId" clId="{B31996D0-CA3A-436C-B6E4-9716CA9239C5}" dt="2024-01-20T05:31:57.188" v="4" actId="47"/>
        <pc:sldMkLst>
          <pc:docMk/>
          <pc:sldMk cId="3019895926" sldId="271"/>
        </pc:sldMkLst>
      </pc:sldChg>
      <pc:sldChg chg="del">
        <pc:chgData name="Calla Wiemer" userId="77eb88967580a5cd" providerId="LiveId" clId="{B31996D0-CA3A-436C-B6E4-9716CA9239C5}" dt="2024-01-20T05:31:57.326" v="5" actId="47"/>
        <pc:sldMkLst>
          <pc:docMk/>
          <pc:sldMk cId="265884041" sldId="272"/>
        </pc:sldMkLst>
      </pc:sldChg>
      <pc:sldChg chg="del">
        <pc:chgData name="Calla Wiemer" userId="77eb88967580a5cd" providerId="LiveId" clId="{B31996D0-CA3A-436C-B6E4-9716CA9239C5}" dt="2024-01-20T05:31:57.820" v="7" actId="47"/>
        <pc:sldMkLst>
          <pc:docMk/>
          <pc:sldMk cId="2930681656" sldId="273"/>
        </pc:sldMkLst>
      </pc:sldChg>
      <pc:sldChg chg="del">
        <pc:chgData name="Calla Wiemer" userId="77eb88967580a5cd" providerId="LiveId" clId="{B31996D0-CA3A-436C-B6E4-9716CA9239C5}" dt="2024-01-20T05:31:58.059" v="8" actId="47"/>
        <pc:sldMkLst>
          <pc:docMk/>
          <pc:sldMk cId="3217767226" sldId="274"/>
        </pc:sldMkLst>
      </pc:sldChg>
      <pc:sldMasterChg chg="delSldLayout">
        <pc:chgData name="Calla Wiemer" userId="77eb88967580a5cd" providerId="LiveId" clId="{B31996D0-CA3A-436C-B6E4-9716CA9239C5}" dt="2024-02-10T10:38:02.140" v="1096" actId="47"/>
        <pc:sldMasterMkLst>
          <pc:docMk/>
          <pc:sldMasterMk cId="132374398" sldId="2147483648"/>
        </pc:sldMasterMkLst>
        <pc:sldLayoutChg chg="del">
          <pc:chgData name="Calla Wiemer" userId="77eb88967580a5cd" providerId="LiveId" clId="{B31996D0-CA3A-436C-B6E4-9716CA9239C5}" dt="2024-02-10T10:38:02.140" v="1096" actId="47"/>
          <pc:sldLayoutMkLst>
            <pc:docMk/>
            <pc:sldMasterMk cId="132374398" sldId="2147483648"/>
            <pc:sldLayoutMk cId="1469940786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816-73EF-4B4F-AD79-88976FF9CE99}" type="datetimeFigureOut">
              <a:rPr lang="en-PH" smtClean="0"/>
              <a:t>10/02/2024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8AB4-F486-4DFB-B719-63D52A3EF6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90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5021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B2447-E9F7-95FE-F300-1A0B32119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3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7B81EB7-D89C-AF36-B01D-8BE24E68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185588"/>
            <a:ext cx="12191320" cy="7043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7A99-3E5C-CD9E-5B63-89F544679757}"/>
              </a:ext>
            </a:extLst>
          </p:cNvPr>
          <p:cNvSpPr txBox="1"/>
          <p:nvPr/>
        </p:nvSpPr>
        <p:spPr>
          <a:xfrm>
            <a:off x="2036540" y="185588"/>
            <a:ext cx="811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Ateneo de Manila University</a:t>
            </a:r>
          </a:p>
          <a:p>
            <a:pPr algn="ctr">
              <a:spcBef>
                <a:spcPts val="600"/>
              </a:spcBef>
            </a:pPr>
            <a:r>
              <a:rPr lang="en-PH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>
              <a:spcBef>
                <a:spcPts val="600"/>
              </a:spcBef>
            </a:pPr>
            <a:r>
              <a:rPr lang="en-P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2024.01.22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813A9-D1CD-52C8-D0B9-9B6DF85520C0}"/>
              </a:ext>
            </a:extLst>
          </p:cNvPr>
          <p:cNvSpPr txBox="1"/>
          <p:nvPr/>
        </p:nvSpPr>
        <p:spPr>
          <a:xfrm>
            <a:off x="3667222" y="6272302"/>
            <a:ext cx="48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CALLA WIEMER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44647-6B5E-9887-2DDE-E2F0A63014C9}"/>
              </a:ext>
            </a:extLst>
          </p:cNvPr>
          <p:cNvSpPr txBox="1"/>
          <p:nvPr/>
        </p:nvSpPr>
        <p:spPr>
          <a:xfrm>
            <a:off x="3896532" y="2003314"/>
            <a:ext cx="43989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Supply &amp; demand </a:t>
            </a: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(whiteboard)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Market mechanics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Market power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 markets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 vs macro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PH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1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6259E-10CA-1EBB-1018-ED6413206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6737" y="1455821"/>
            <a:ext cx="4901184" cy="423511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Equilibration from the price axis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Efficiency from the quantity axis</a:t>
            </a:r>
          </a:p>
          <a:p>
            <a:pPr marL="114300" indent="0">
              <a:spcBef>
                <a:spcPts val="60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   subject to perfect competition</a:t>
            </a:r>
          </a:p>
          <a:p>
            <a:pPr marL="0" indent="0">
              <a:buNone/>
            </a:pPr>
            <a:endParaRPr lang="en-P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1698C-9A51-AAE7-27A9-64555B46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346" y="0"/>
            <a:ext cx="6161980" cy="806116"/>
          </a:xfrm>
        </p:spPr>
        <p:txBody>
          <a:bodyPr/>
          <a:lstStyle/>
          <a:p>
            <a:r>
              <a:rPr lang="en-US" sz="2800"/>
              <a:t>Alfred Marshall, </a:t>
            </a:r>
            <a:r>
              <a:rPr lang="en-US" sz="2800" i="1"/>
              <a:t>Principles of Economics</a:t>
            </a:r>
            <a:br>
              <a:rPr lang="en-US" sz="2800" i="1"/>
            </a:br>
            <a:r>
              <a:rPr lang="en-US" sz="2000" i="1"/>
              <a:t>			</a:t>
            </a:r>
            <a:r>
              <a:rPr lang="en-US" sz="2000"/>
              <a:t>3</a:t>
            </a:r>
            <a:r>
              <a:rPr lang="en-US" sz="2000" baseline="30000"/>
              <a:t>rd</a:t>
            </a:r>
            <a:r>
              <a:rPr lang="en-US" sz="2000"/>
              <a:t> Edition, 1895</a:t>
            </a:r>
            <a:endParaRPr lang="en-PH" sz="2800"/>
          </a:p>
        </p:txBody>
      </p:sp>
      <p:pic>
        <p:nvPicPr>
          <p:cNvPr id="6" name="Picture 5" descr="Close-up of an open book with text&#10;&#10;Description automatically generated">
            <a:extLst>
              <a:ext uri="{FF2B5EF4-FFF2-40B4-BE49-F238E27FC236}">
                <a16:creationId xmlns:a16="http://schemas.microsoft.com/office/drawing/2014/main" id="{8ED91DF7-8146-72F5-0039-B511D54D7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" y="0"/>
            <a:ext cx="4900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4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26111A-A48B-054A-FBF9-68017D71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Comparative Statics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B9E931-4C4A-2420-4CD7-102F1D1F4722}"/>
              </a:ext>
            </a:extLst>
          </p:cNvPr>
          <p:cNvSpPr txBox="1">
            <a:spLocks/>
          </p:cNvSpPr>
          <p:nvPr/>
        </p:nvSpPr>
        <p:spPr>
          <a:xfrm>
            <a:off x="1861392" y="1396342"/>
            <a:ext cx="8606082" cy="40653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400"/>
              <a:t>What is the impact on market equilibrium of each of the following?</a:t>
            </a:r>
          </a:p>
          <a:p>
            <a:pPr marL="914400" indent="-288925">
              <a:spcAft>
                <a:spcPts val="1800"/>
              </a:spcAft>
            </a:pPr>
            <a:r>
              <a:rPr lang="en-US" sz="2400"/>
              <a:t>an advance in technology that lowers production cost</a:t>
            </a:r>
          </a:p>
          <a:p>
            <a:pPr marL="914400" indent="-288925">
              <a:spcAft>
                <a:spcPts val="1800"/>
              </a:spcAft>
            </a:pPr>
            <a:r>
              <a:rPr lang="en-US" sz="2400"/>
              <a:t>a tax cut that increases disposable income</a:t>
            </a:r>
          </a:p>
          <a:p>
            <a:pPr marL="914400" indent="-288925">
              <a:spcAft>
                <a:spcPts val="1800"/>
              </a:spcAft>
            </a:pPr>
            <a:r>
              <a:rPr lang="en-US" sz="2400"/>
              <a:t>an increase in the price of a substitute good in consumption</a:t>
            </a:r>
          </a:p>
          <a:p>
            <a:pPr marL="914400" indent="-288925">
              <a:spcAft>
                <a:spcPts val="1800"/>
              </a:spcAft>
            </a:pPr>
            <a:r>
              <a:rPr lang="en-US" sz="2400"/>
              <a:t>an increase in the cost of an input</a:t>
            </a:r>
          </a:p>
          <a:p>
            <a:pPr marL="11430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400"/>
              <a:t>   	</a:t>
            </a:r>
            <a:r>
              <a:rPr lang="en-US" sz="1800"/>
              <a:t>(white board)</a:t>
            </a:r>
          </a:p>
        </p:txBody>
      </p:sp>
    </p:spTree>
    <p:extLst>
      <p:ext uri="{BB962C8B-B14F-4D97-AF65-F5344CB8AC3E}">
        <p14:creationId xmlns:p14="http://schemas.microsoft.com/office/powerpoint/2010/main" val="21736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A92AD1-E1C1-83D1-E481-A25833C9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Elasticity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95A5A-E35D-37E7-70D0-A1B42D49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51" y="1043965"/>
            <a:ext cx="8029128" cy="4962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472E8-2288-57A6-A11B-A4D591D4D803}"/>
              </a:ext>
            </a:extLst>
          </p:cNvPr>
          <p:cNvSpPr txBox="1"/>
          <p:nvPr/>
        </p:nvSpPr>
        <p:spPr>
          <a:xfrm>
            <a:off x="8807116" y="1600200"/>
            <a:ext cx="322755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Elasticity is measured as:</a:t>
            </a:r>
          </a:p>
          <a:p>
            <a:pPr algn="ctr">
              <a:spcBef>
                <a:spcPts val="1200"/>
              </a:spcBef>
            </a:pPr>
            <a:r>
              <a:rPr lang="en-US" u="sng"/>
              <a:t>percentage change in quantity</a:t>
            </a:r>
          </a:p>
          <a:p>
            <a:pPr algn="ctr"/>
            <a:r>
              <a:rPr lang="en-US"/>
              <a:t>percentage change in price</a:t>
            </a:r>
          </a:p>
          <a:p>
            <a:endParaRPr lang="en-US"/>
          </a:p>
          <a:p>
            <a:r>
              <a:rPr lang="en-US"/>
              <a:t>&lt; 1 </a:t>
            </a:r>
            <a:r>
              <a:rPr lang="en-US">
                <a:ea typeface="Cambria Math" panose="02040503050406030204" pitchFamily="18" charset="0"/>
              </a:rPr>
              <a:t>⇒ inelastic</a:t>
            </a:r>
          </a:p>
          <a:p>
            <a:endParaRPr lang="en-US">
              <a:ea typeface="Cambria Math" panose="02040503050406030204" pitchFamily="18" charset="0"/>
            </a:endParaRPr>
          </a:p>
          <a:p>
            <a:r>
              <a:rPr lang="en-US">
                <a:ea typeface="Cambria Math" panose="02040503050406030204" pitchFamily="18" charset="0"/>
              </a:rPr>
              <a:t>&gt; 1 </a:t>
            </a:r>
            <a:r>
              <a:rPr lang="en-US">
                <a:latin typeface="Cambria Math" panose="02040503050406030204" pitchFamily="18" charset="0"/>
                <a:ea typeface="Cambria Math" panose="02040503050406030204" pitchFamily="18" charset="0"/>
              </a:rPr>
              <a:t>⇒ elastic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0980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B2339-DE41-BFB2-6D11-2519B738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Power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AAF99F-801F-92B3-BF9D-747A239D8E9C}"/>
              </a:ext>
            </a:extLst>
          </p:cNvPr>
          <p:cNvSpPr txBox="1">
            <a:spLocks/>
          </p:cNvSpPr>
          <p:nvPr/>
        </p:nvSpPr>
        <p:spPr>
          <a:xfrm>
            <a:off x="1411706" y="1121902"/>
            <a:ext cx="4474840" cy="4373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/>
              <a:t>Indicator:  influence over price</a:t>
            </a:r>
          </a:p>
          <a:p>
            <a:pPr>
              <a:spcAft>
                <a:spcPts val="1200"/>
              </a:spcAft>
            </a:pPr>
            <a:r>
              <a:rPr lang="en-US" sz="2000"/>
              <a:t>Consider seller in product market</a:t>
            </a:r>
          </a:p>
          <a:p>
            <a:r>
              <a:rPr lang="en-US" sz="2000"/>
              <a:t>Causes</a:t>
            </a:r>
          </a:p>
          <a:p>
            <a:pPr lvl="1"/>
            <a:r>
              <a:rPr lang="en-US" sz="2000"/>
              <a:t>economies of scale</a:t>
            </a:r>
          </a:p>
          <a:p>
            <a:pPr lvl="1"/>
            <a:r>
              <a:rPr lang="en-US" sz="2000"/>
              <a:t>product differentiation</a:t>
            </a:r>
          </a:p>
          <a:p>
            <a:pPr lvl="1"/>
            <a:r>
              <a:rPr lang="en-US" sz="2000"/>
              <a:t>licenses, patents, copyrights</a:t>
            </a:r>
          </a:p>
          <a:p>
            <a:pPr lvl="1">
              <a:spcAft>
                <a:spcPts val="1200"/>
              </a:spcAft>
            </a:pPr>
            <a:r>
              <a:rPr lang="en-US" sz="2000"/>
              <a:t>location</a:t>
            </a:r>
          </a:p>
          <a:p>
            <a:r>
              <a:rPr lang="en-US" sz="2000"/>
              <a:t>Efficiency consequences </a:t>
            </a:r>
          </a:p>
          <a:p>
            <a:pPr lvl="1"/>
            <a:r>
              <a:rPr lang="en-US" sz="2000"/>
              <a:t>price</a:t>
            </a:r>
          </a:p>
          <a:p>
            <a:pPr lvl="1">
              <a:spcAft>
                <a:spcPts val="1200"/>
              </a:spcAft>
            </a:pPr>
            <a:r>
              <a:rPr lang="en-US" sz="2000"/>
              <a:t>resource allocation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06DF8-60DD-568C-F772-AE9ED62A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01" y="908104"/>
            <a:ext cx="4130193" cy="53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CDE3F2-8243-03E7-B8C7-F2545E4F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 Markets</a:t>
            </a:r>
            <a:endParaRPr lang="en-PH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F29B6204-BFA8-6197-D0BA-C750A4410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977213"/>
              </p:ext>
            </p:extLst>
          </p:nvPr>
        </p:nvGraphicFramePr>
        <p:xfrm>
          <a:off x="2526721" y="1487890"/>
          <a:ext cx="7138557" cy="260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519">
                  <a:extLst>
                    <a:ext uri="{9D8B030D-6E8A-4147-A177-3AD203B41FA5}">
                      <a16:colId xmlns:a16="http://schemas.microsoft.com/office/drawing/2014/main" val="4132881374"/>
                    </a:ext>
                  </a:extLst>
                </a:gridCol>
              </a:tblGrid>
              <a:tr h="521226">
                <a:tc>
                  <a:txBody>
                    <a:bodyPr/>
                    <a:lstStyle/>
                    <a:p>
                      <a:r>
                        <a:rPr lang="en-US" sz="2400"/>
                        <a:t>Factor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Price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Macro vs Micro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26">
                <a:tc>
                  <a:txBody>
                    <a:bodyPr/>
                    <a:lstStyle/>
                    <a:p>
                      <a:r>
                        <a:rPr lang="en-US" sz="2400"/>
                        <a:t>labor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both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26">
                <a:tc>
                  <a:txBody>
                    <a:bodyPr/>
                    <a:lstStyle/>
                    <a:p>
                      <a:r>
                        <a:rPr lang="en-US" sz="2400"/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macro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26">
                <a:tc>
                  <a:txBody>
                    <a:bodyPr/>
                    <a:lstStyle/>
                    <a:p>
                      <a:r>
                        <a:rPr lang="en-US" sz="2400"/>
                        <a:t>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both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226">
                <a:tc>
                  <a:txBody>
                    <a:bodyPr/>
                    <a:lstStyle/>
                    <a:p>
                      <a:r>
                        <a:rPr lang="en-US" sz="2400"/>
                        <a:t>entrepreneurship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economic</a:t>
                      </a:r>
                      <a:r>
                        <a:rPr lang="en-US" sz="2400" baseline="0"/>
                        <a:t> profit</a:t>
                      </a:r>
                      <a:endParaRPr lang="en-US" sz="2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both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0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E1F6E8-6FD0-D29C-595B-D380F37D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for Land … &amp; Economic Rent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E0C29C-0341-667B-0DA9-6417428E80DA}"/>
              </a:ext>
            </a:extLst>
          </p:cNvPr>
          <p:cNvSpPr txBox="1">
            <a:spLocks/>
          </p:cNvSpPr>
          <p:nvPr/>
        </p:nvSpPr>
        <p:spPr>
          <a:xfrm>
            <a:off x="1061282" y="1326864"/>
            <a:ext cx="4680520" cy="42042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/>
              <a:t>By location, supply is perfectly inelastic.</a:t>
            </a:r>
          </a:p>
          <a:p>
            <a:pPr>
              <a:spcAft>
                <a:spcPts val="1200"/>
              </a:spcAft>
            </a:pPr>
            <a:r>
              <a:rPr lang="en-US" sz="2000"/>
              <a:t>Demand (scarcity) determines price.</a:t>
            </a:r>
          </a:p>
          <a:p>
            <a:pPr>
              <a:spcAft>
                <a:spcPts val="1200"/>
              </a:spcAft>
            </a:pPr>
            <a:r>
              <a:rPr lang="en-US" sz="2000"/>
              <a:t>Fixed capital (plant &amp; equipment) similar ex post (sunk cost)</a:t>
            </a:r>
          </a:p>
          <a:p>
            <a:r>
              <a:rPr lang="en-US" sz="2000"/>
              <a:t>Economic rent</a:t>
            </a:r>
          </a:p>
          <a:p>
            <a:pPr lvl="1"/>
            <a:r>
              <a:rPr lang="en-US" sz="1800"/>
              <a:t>returns above supply cost</a:t>
            </a:r>
          </a:p>
          <a:p>
            <a:pPr lvl="1"/>
            <a:r>
              <a:rPr lang="en-US" sz="1800"/>
              <a:t>often government conferred</a:t>
            </a:r>
          </a:p>
          <a:p>
            <a:pPr lvl="1"/>
            <a:r>
              <a:rPr lang="en-US" sz="1800"/>
              <a:t>rent seeking behavior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2200"/>
          </a:p>
          <a:p>
            <a:pPr>
              <a:spcAft>
                <a:spcPts val="1200"/>
              </a:spcAft>
            </a:pP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1FFA3-BF44-62B6-BD40-3CF8EF65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761" y="1197669"/>
            <a:ext cx="4090771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8F7CC5-1BBE-7F83-7DED-B106D5BE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 vs Micro</a:t>
            </a:r>
            <a:endParaRPr lang="en-PH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2D913846-7B89-3D6A-A91F-C125627DE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217531"/>
              </p:ext>
            </p:extLst>
          </p:nvPr>
        </p:nvGraphicFramePr>
        <p:xfrm>
          <a:off x="2498069" y="872669"/>
          <a:ext cx="7195861" cy="54391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45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703">
                  <a:extLst>
                    <a:ext uri="{9D8B030D-6E8A-4147-A177-3AD203B41FA5}">
                      <a16:colId xmlns:a16="http://schemas.microsoft.com/office/drawing/2014/main" val="4087562937"/>
                    </a:ext>
                  </a:extLst>
                </a:gridCol>
                <a:gridCol w="287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1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indent="-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MICRO</a:t>
                      </a:r>
                      <a:endParaRPr lang="en-US" sz="180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MACRO</a:t>
                      </a:r>
                      <a:endParaRPr lang="en-US" sz="180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772"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Purview</a:t>
                      </a:r>
                      <a:endParaRPr lang="en-US" sz="180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activity in particular markets as determined by forces of supply and demand</a:t>
                      </a:r>
                      <a:endParaRPr lang="en-US" sz="1800" b="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size of an economy in the aggregate; long-term growth and short-term fluctuations</a:t>
                      </a:r>
                      <a:endParaRPr lang="en-US" sz="1800" b="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772"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Prices</a:t>
                      </a:r>
                      <a:endParaRPr lang="en-US" sz="180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relative prices, or why some things are cheap and others expensive</a:t>
                      </a:r>
                      <a:endParaRPr lang="en-US" sz="1800" b="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movement in the general level of prices, the inflation rate being the key indicator</a:t>
                      </a:r>
                      <a:endParaRPr lang="en-US" sz="1800" b="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103"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Resources</a:t>
                      </a:r>
                      <a:endParaRPr lang="en-US" sz="180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effectLst/>
                        </a:rPr>
                        <a:t>allocation of resources among alternative uses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effectLst/>
                        </a:rPr>
                        <a:t>utilization of resources relative to capacity, the unemployment rate being a prime indicator</a:t>
                      </a:r>
                      <a:endParaRPr lang="en-US" sz="1800" b="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103">
                <a:tc>
                  <a:txBody>
                    <a:bodyPr/>
                    <a:lstStyle/>
                    <a:p>
                      <a:pPr marL="0" marR="0" indent="139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External Sector</a:t>
                      </a:r>
                      <a:endParaRPr lang="en-US" sz="180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composition of exports and imports, and impact of trade and foreign investment by sector</a:t>
                      </a:r>
                      <a:endParaRPr lang="en-US" sz="1800" b="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overall balance in international trade and financial flows</a:t>
                      </a:r>
                      <a:endParaRPr lang="en-US" sz="1800" b="0">
                        <a:effectLst/>
                        <a:latin typeface="+mn-lt"/>
                        <a:ea typeface="SimSun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133">
                <a:tc>
                  <a:txBody>
                    <a:bodyPr/>
                    <a:lstStyle/>
                    <a:p>
                      <a:pPr marL="0" marR="0" indent="139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SimSun"/>
                        </a:rPr>
                        <a:t>Analytical Disconnect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SimSun"/>
                        </a:rPr>
                        <a:t>equilibrium</a:t>
                      </a: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marL="2794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+mn-lt"/>
                          <a:ea typeface="SimSun"/>
                        </a:rPr>
                        <a:t>disequilibrium</a:t>
                      </a: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00919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11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oforasia master" id="{D4E158F6-9A74-4622-8612-BC828E69A1B4}" vid="{F36EFDE2-01DE-4562-BB76-87D5FDBC3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338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Narrow</vt:lpstr>
      <vt:lpstr>Calibri</vt:lpstr>
      <vt:lpstr>Cambria Math</vt:lpstr>
      <vt:lpstr>Office Theme</vt:lpstr>
      <vt:lpstr>PowerPoint Presentation</vt:lpstr>
      <vt:lpstr>Alfred Marshall, Principles of Economics    3rd Edition, 1895</vt:lpstr>
      <vt:lpstr>Comparative Statics</vt:lpstr>
      <vt:lpstr>Elasticity</vt:lpstr>
      <vt:lpstr>Market Power</vt:lpstr>
      <vt:lpstr>Factor Markets</vt:lpstr>
      <vt:lpstr>Market for Land … &amp; Economic Rent</vt:lpstr>
      <vt:lpstr>Macro vs Micro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 Wiemer</dc:creator>
  <cp:lastModifiedBy>Calla Wiemer</cp:lastModifiedBy>
  <cp:revision>4</cp:revision>
  <dcterms:created xsi:type="dcterms:W3CDTF">2022-09-28T05:03:08Z</dcterms:created>
  <dcterms:modified xsi:type="dcterms:W3CDTF">2024-02-10T10:38:37Z</dcterms:modified>
</cp:coreProperties>
</file>