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4"/>
  </p:notesMasterIdLst>
  <p:sldIdLst>
    <p:sldId id="265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89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9A9265-D13D-4859-BD2C-D2A180AF94B3}" v="1" dt="2025-12-15T02:52:32.6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71" autoAdjust="0"/>
    <p:restoredTop sz="88424" autoAdjust="0"/>
  </p:normalViewPr>
  <p:slideViewPr>
    <p:cSldViewPr snapToGrid="0">
      <p:cViewPr varScale="1">
        <p:scale>
          <a:sx n="94" d="100"/>
          <a:sy n="94" d="100"/>
        </p:scale>
        <p:origin x="120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lla Wiemer" userId="77eb88967580a5cd" providerId="LiveId" clId="{86E44831-6734-45FE-A906-8A28FFDD5944}"/>
    <pc:docChg chg="custSel modSld">
      <pc:chgData name="Calla Wiemer" userId="77eb88967580a5cd" providerId="LiveId" clId="{86E44831-6734-45FE-A906-8A28FFDD5944}" dt="2025-12-15T02:52:45.656" v="6" actId="1076"/>
      <pc:docMkLst>
        <pc:docMk/>
      </pc:docMkLst>
      <pc:sldChg chg="addSp delSp modSp mod">
        <pc:chgData name="Calla Wiemer" userId="77eb88967580a5cd" providerId="LiveId" clId="{86E44831-6734-45FE-A906-8A28FFDD5944}" dt="2025-12-15T02:52:45.656" v="6" actId="1076"/>
        <pc:sldMkLst>
          <pc:docMk/>
          <pc:sldMk cId="3811829588" sldId="265"/>
        </pc:sldMkLst>
        <pc:spChg chg="mod">
          <ac:chgData name="Calla Wiemer" userId="77eb88967580a5cd" providerId="LiveId" clId="{86E44831-6734-45FE-A906-8A28FFDD5944}" dt="2025-12-15T02:52:21.107" v="2" actId="20577"/>
          <ac:spMkLst>
            <pc:docMk/>
            <pc:sldMk cId="3811829588" sldId="265"/>
            <ac:spMk id="3" creationId="{46824941-232E-CF8C-E16C-478C23A5B739}"/>
          </ac:spMkLst>
        </pc:spChg>
        <pc:picChg chg="add mod">
          <ac:chgData name="Calla Wiemer" userId="77eb88967580a5cd" providerId="LiveId" clId="{86E44831-6734-45FE-A906-8A28FFDD5944}" dt="2025-12-15T02:52:45.656" v="6" actId="1076"/>
          <ac:picMkLst>
            <pc:docMk/>
            <pc:sldMk cId="3811829588" sldId="265"/>
            <ac:picMk id="2" creationId="{199DADA8-9387-B444-6709-DD0E05F70400}"/>
          </ac:picMkLst>
        </pc:picChg>
        <pc:picChg chg="del">
          <ac:chgData name="Calla Wiemer" userId="77eb88967580a5cd" providerId="LiveId" clId="{86E44831-6734-45FE-A906-8A28FFDD5944}" dt="2025-12-15T02:52:16.298" v="0" actId="478"/>
          <ac:picMkLst>
            <pc:docMk/>
            <pc:sldMk cId="3811829588" sldId="265"/>
            <ac:picMk id="4" creationId="{5DA3D8CD-DC41-E061-611F-82122678BC46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D8930A-C28E-492A-B76A-08774E1D5016}" type="datetimeFigureOut">
              <a:rPr lang="en-PH" smtClean="0"/>
              <a:t>12/14/2025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48975D-05E7-435D-B749-C7BE15D7FA35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2037273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Data sources</a:t>
            </a:r>
          </a:p>
          <a:p>
            <a:r>
              <a:rPr lang="en-PH"/>
              <a:t>IMF WEO October 2024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48975D-05E7-435D-B749-C7BE15D7FA35}" type="slidenum">
              <a:rPr lang="en-PH" smtClean="0"/>
              <a:t>1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6527777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1256" y="115021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769775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8932" y="224749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75217" cy="14549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78728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66B2447-E9F7-95FE-F300-1A0B3211918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3280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32374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C8A5911-F1C7-4620-C8D4-D0FD1DB411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9061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88279" cy="1350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433822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6824941-232E-CF8C-E16C-478C23A5B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Box 5.1  Global Current Account Imbalances, 1992-2024</a:t>
            </a:r>
            <a:endParaRPr lang="en-PH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99DADA8-9387-B444-6709-DD0E05F704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5664" y="995680"/>
            <a:ext cx="8900672" cy="5256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18295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DBEC952E-E7CD-40AD-BFCB-085933C80C0D}" vid="{451F16DF-826F-4A71-A03A-D3187834ADFD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DBEC952E-E7CD-40AD-BFCB-085933C80C0D}" vid="{2CC43116-F9B7-4B74-8957-A4A458687F2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macroforasia master</Template>
  <TotalTime>961</TotalTime>
  <Words>15</Words>
  <Application>Microsoft Office PowerPoint</Application>
  <PresentationFormat>Widescreen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Office Theme</vt:lpstr>
      <vt:lpstr>1_Office Theme</vt:lpstr>
      <vt:lpstr>Box 5.1  Global Current Account Imbalances, 1992-2024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Box 5.1  Global Current Account Imbalances</dc:title>
  <dc:creator>Calla Wiemer</dc:creator>
  <cp:lastModifiedBy>Calla Wiemer</cp:lastModifiedBy>
  <cp:revision>3</cp:revision>
  <dcterms:created xsi:type="dcterms:W3CDTF">2024-01-27T05:22:32Z</dcterms:created>
  <dcterms:modified xsi:type="dcterms:W3CDTF">2025-12-15T02:52:45Z</dcterms:modified>
</cp:coreProperties>
</file>