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ABAC9-A43F-41F1-A998-537644A52456}" v="3" dt="2023-06-06T05:24:37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4777" autoAdjust="0"/>
  </p:normalViewPr>
  <p:slideViewPr>
    <p:cSldViewPr snapToGrid="0">
      <p:cViewPr varScale="1">
        <p:scale>
          <a:sx n="85" d="100"/>
          <a:sy n="85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16FABAC9-A43F-41F1-A998-537644A52456}"/>
    <pc:docChg chg="custSel delSld modSld delMainMaster">
      <pc:chgData name="Calla Wiemer" userId="77eb88967580a5cd" providerId="LiveId" clId="{16FABAC9-A43F-41F1-A998-537644A52456}" dt="2023-06-06T05:24:44.971" v="270" actId="14100"/>
      <pc:docMkLst>
        <pc:docMk/>
      </pc:docMkLst>
      <pc:sldChg chg="del">
        <pc:chgData name="Calla Wiemer" userId="77eb88967580a5cd" providerId="LiveId" clId="{16FABAC9-A43F-41F1-A998-537644A52456}" dt="2023-03-19T09:33:11.633" v="0" actId="47"/>
        <pc:sldMkLst>
          <pc:docMk/>
          <pc:sldMk cId="1267415441" sldId="256"/>
        </pc:sldMkLst>
      </pc:sldChg>
      <pc:sldChg chg="del">
        <pc:chgData name="Calla Wiemer" userId="77eb88967580a5cd" providerId="LiveId" clId="{16FABAC9-A43F-41F1-A998-537644A52456}" dt="2023-03-19T09:33:12.372" v="1" actId="47"/>
        <pc:sldMkLst>
          <pc:docMk/>
          <pc:sldMk cId="404872390" sldId="257"/>
        </pc:sldMkLst>
      </pc:sldChg>
      <pc:sldChg chg="del">
        <pc:chgData name="Calla Wiemer" userId="77eb88967580a5cd" providerId="LiveId" clId="{16FABAC9-A43F-41F1-A998-537644A52456}" dt="2023-03-19T09:33:12.996" v="2" actId="47"/>
        <pc:sldMkLst>
          <pc:docMk/>
          <pc:sldMk cId="2217692690" sldId="258"/>
        </pc:sldMkLst>
      </pc:sldChg>
      <pc:sldChg chg="del">
        <pc:chgData name="Calla Wiemer" userId="77eb88967580a5cd" providerId="LiveId" clId="{16FABAC9-A43F-41F1-A998-537644A52456}" dt="2023-03-19T09:33:13.610" v="3" actId="47"/>
        <pc:sldMkLst>
          <pc:docMk/>
          <pc:sldMk cId="2739633033" sldId="259"/>
        </pc:sldMkLst>
      </pc:sldChg>
      <pc:sldChg chg="del">
        <pc:chgData name="Calla Wiemer" userId="77eb88967580a5cd" providerId="LiveId" clId="{16FABAC9-A43F-41F1-A998-537644A52456}" dt="2023-03-19T09:33:14.205" v="4" actId="47"/>
        <pc:sldMkLst>
          <pc:docMk/>
          <pc:sldMk cId="1333831614" sldId="260"/>
        </pc:sldMkLst>
      </pc:sldChg>
      <pc:sldChg chg="del">
        <pc:chgData name="Calla Wiemer" userId="77eb88967580a5cd" providerId="LiveId" clId="{16FABAC9-A43F-41F1-A998-537644A52456}" dt="2023-03-19T09:33:14.883" v="5" actId="47"/>
        <pc:sldMkLst>
          <pc:docMk/>
          <pc:sldMk cId="3247177717" sldId="262"/>
        </pc:sldMkLst>
      </pc:sldChg>
      <pc:sldChg chg="del">
        <pc:chgData name="Calla Wiemer" userId="77eb88967580a5cd" providerId="LiveId" clId="{16FABAC9-A43F-41F1-A998-537644A52456}" dt="2023-03-19T09:33:15.546" v="6" actId="47"/>
        <pc:sldMkLst>
          <pc:docMk/>
          <pc:sldMk cId="3699411339" sldId="263"/>
        </pc:sldMkLst>
      </pc:sldChg>
      <pc:sldChg chg="del">
        <pc:chgData name="Calla Wiemer" userId="77eb88967580a5cd" providerId="LiveId" clId="{16FABAC9-A43F-41F1-A998-537644A52456}" dt="2023-03-19T09:33:16.581" v="7" actId="47"/>
        <pc:sldMkLst>
          <pc:docMk/>
          <pc:sldMk cId="495855469" sldId="264"/>
        </pc:sldMkLst>
      </pc:sldChg>
      <pc:sldChg chg="addSp delSp modSp mod modNotesTx">
        <pc:chgData name="Calla Wiemer" userId="77eb88967580a5cd" providerId="LiveId" clId="{16FABAC9-A43F-41F1-A998-537644A52456}" dt="2023-06-06T05:24:44.971" v="270" actId="14100"/>
        <pc:sldMkLst>
          <pc:docMk/>
          <pc:sldMk cId="3816294701" sldId="265"/>
        </pc:sldMkLst>
        <pc:spChg chg="mod">
          <ac:chgData name="Calla Wiemer" userId="77eb88967580a5cd" providerId="LiveId" clId="{16FABAC9-A43F-41F1-A998-537644A52456}" dt="2023-06-06T05:23:56.153" v="266" actId="20577"/>
          <ac:spMkLst>
            <pc:docMk/>
            <pc:sldMk cId="3816294701" sldId="265"/>
            <ac:spMk id="3" creationId="{8CC11328-2102-58C5-C356-17603AA25D82}"/>
          </ac:spMkLst>
        </pc:spChg>
        <pc:picChg chg="add del mod">
          <ac:chgData name="Calla Wiemer" userId="77eb88967580a5cd" providerId="LiveId" clId="{16FABAC9-A43F-41F1-A998-537644A52456}" dt="2023-06-06T05:24:29.106" v="267" actId="478"/>
          <ac:picMkLst>
            <pc:docMk/>
            <pc:sldMk cId="3816294701" sldId="265"/>
            <ac:picMk id="2" creationId="{B9FE470B-B43C-965D-299E-75BD0CBB7807}"/>
          </ac:picMkLst>
        </pc:picChg>
        <pc:picChg chg="del">
          <ac:chgData name="Calla Wiemer" userId="77eb88967580a5cd" providerId="LiveId" clId="{16FABAC9-A43F-41F1-A998-537644A52456}" dt="2023-03-19T09:33:58.006" v="12" actId="478"/>
          <ac:picMkLst>
            <pc:docMk/>
            <pc:sldMk cId="3816294701" sldId="265"/>
            <ac:picMk id="4" creationId="{0D040CDE-9F98-4504-2E05-2260F068F586}"/>
          </ac:picMkLst>
        </pc:picChg>
        <pc:picChg chg="add mod">
          <ac:chgData name="Calla Wiemer" userId="77eb88967580a5cd" providerId="LiveId" clId="{16FABAC9-A43F-41F1-A998-537644A52456}" dt="2023-06-06T05:24:44.971" v="270" actId="14100"/>
          <ac:picMkLst>
            <pc:docMk/>
            <pc:sldMk cId="3816294701" sldId="265"/>
            <ac:picMk id="4" creationId="{F79C5AA9-6180-E062-1129-5DE30B36347F}"/>
          </ac:picMkLst>
        </pc:picChg>
      </pc:sldChg>
      <pc:sldChg chg="del">
        <pc:chgData name="Calla Wiemer" userId="77eb88967580a5cd" providerId="LiveId" clId="{16FABAC9-A43F-41F1-A998-537644A52456}" dt="2023-03-19T09:33:18.602" v="8" actId="47"/>
        <pc:sldMkLst>
          <pc:docMk/>
          <pc:sldMk cId="2731410773" sldId="266"/>
        </pc:sldMkLst>
      </pc:sldChg>
      <pc:sldChg chg="del">
        <pc:chgData name="Calla Wiemer" userId="77eb88967580a5cd" providerId="LiveId" clId="{16FABAC9-A43F-41F1-A998-537644A52456}" dt="2023-03-19T09:33:19.712" v="9" actId="47"/>
        <pc:sldMkLst>
          <pc:docMk/>
          <pc:sldMk cId="2916252408" sldId="268"/>
        </pc:sldMkLst>
      </pc:sldChg>
      <pc:sldChg chg="del">
        <pc:chgData name="Calla Wiemer" userId="77eb88967580a5cd" providerId="LiveId" clId="{16FABAC9-A43F-41F1-A998-537644A52456}" dt="2023-03-19T09:33:20.559" v="10" actId="47"/>
        <pc:sldMkLst>
          <pc:docMk/>
          <pc:sldMk cId="3953042071" sldId="269"/>
        </pc:sldMkLst>
      </pc:sldChg>
      <pc:sldChg chg="del">
        <pc:chgData name="Calla Wiemer" userId="77eb88967580a5cd" providerId="LiveId" clId="{16FABAC9-A43F-41F1-A998-537644A52456}" dt="2023-03-19T09:33:21.308" v="11" actId="47"/>
        <pc:sldMkLst>
          <pc:docMk/>
          <pc:sldMk cId="345127222" sldId="270"/>
        </pc:sldMkLst>
      </pc:sldChg>
      <pc:sldMasterChg chg="del delSldLayout">
        <pc:chgData name="Calla Wiemer" userId="77eb88967580a5cd" providerId="LiveId" clId="{16FABAC9-A43F-41F1-A998-537644A52456}" dt="2023-03-19T09:33:21.308" v="11" actId="47"/>
        <pc:sldMasterMkLst>
          <pc:docMk/>
          <pc:sldMasterMk cId="132374398" sldId="2147483648"/>
        </pc:sldMasterMkLst>
        <pc:sldLayoutChg chg="del">
          <pc:chgData name="Calla Wiemer" userId="77eb88967580a5cd" providerId="LiveId" clId="{16FABAC9-A43F-41F1-A998-537644A52456}" dt="2023-03-19T09:33:21.308" v="11" actId="47"/>
          <pc:sldLayoutMkLst>
            <pc:docMk/>
            <pc:sldMasterMk cId="132374398" sldId="2147483648"/>
            <pc:sldLayoutMk cId="3769775267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7C4BD-67AC-4E26-8E24-67670585B042}" type="datetimeFigureOut">
              <a:rPr lang="en-PH" smtClean="0"/>
              <a:t>06/06/2023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1F3EA-AEA0-4268-B8B5-E98F4AD469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3273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source: IMF World Economic Outlook Database, April 2023</a:t>
            </a:r>
          </a:p>
          <a:p>
            <a:r>
              <a:rPr lang="en-PH"/>
              <a:t>https://www.imf.org/en/Publications/WEO/weo-database/2023/April</a:t>
            </a:r>
          </a:p>
          <a:p>
            <a:endParaRPr lang="en-PH"/>
          </a:p>
          <a:p>
            <a:r>
              <a:rPr lang="en-PH"/>
              <a:t>2022 values are estimates for Cambodia, Hong Kong, Korea, Laos, Malaysia, Taiwan, Thailand, and Vietnam.</a:t>
            </a:r>
          </a:p>
          <a:p>
            <a:r>
              <a:rPr lang="en-PH"/>
              <a:t>2021 and 2022 values are estimates for Myanmar.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1F3EA-AEA0-4268-B8B5-E98F4AD4692B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5203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C11328-2102-58C5-C356-17603AA25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12.1  </a:t>
            </a:r>
            <a:br>
              <a:rPr lang="en-US"/>
            </a:br>
            <a:r>
              <a:rPr lang="en-US"/>
              <a:t>Government Debt, </a:t>
            </a:r>
            <a:br>
              <a:rPr lang="en-US"/>
            </a:br>
            <a:r>
              <a:rPr lang="en-US"/>
              <a:t>2019-2022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9C5AA9-6180-E062-1129-5DE30B363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165" y="116400"/>
            <a:ext cx="5905228" cy="656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94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142</TotalTime>
  <Words>71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Chart 12.1   Government Debt,  2019-2022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2022-09-30T02:10:29Z</dcterms:created>
  <dcterms:modified xsi:type="dcterms:W3CDTF">2023-06-06T05:24:46Z</dcterms:modified>
</cp:coreProperties>
</file>