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6015" autoAdjust="0"/>
  </p:normalViewPr>
  <p:slideViewPr>
    <p:cSldViewPr snapToGrid="0">
      <p:cViewPr varScale="1">
        <p:scale>
          <a:sx n="99" d="100"/>
          <a:sy n="99" d="100"/>
        </p:scale>
        <p:origin x="9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modSld">
      <pc:chgData name="Calla Wiemer" userId="77eb88967580a5cd" providerId="LiveId" clId="{BDC8534F-CCD7-4F1F-A8DB-0EF5E7A84841}" dt="2026-02-09T07:22:11.612" v="5" actId="1076"/>
      <pc:docMkLst>
        <pc:docMk/>
      </pc:docMkLst>
      <pc:sldChg chg="addSp delSp modSp mod">
        <pc:chgData name="Calla Wiemer" userId="77eb88967580a5cd" providerId="LiveId" clId="{BDC8534F-CCD7-4F1F-A8DB-0EF5E7A84841}" dt="2026-02-09T07:22:11.612" v="5" actId="1076"/>
        <pc:sldMkLst>
          <pc:docMk/>
          <pc:sldMk cId="2305322482" sldId="257"/>
        </pc:sldMkLst>
        <pc:spChg chg="mod">
          <ac:chgData name="Calla Wiemer" userId="77eb88967580a5cd" providerId="LiveId" clId="{BDC8534F-CCD7-4F1F-A8DB-0EF5E7A84841}" dt="2026-02-09T06:51:29.370" v="1" actId="20577"/>
          <ac:spMkLst>
            <pc:docMk/>
            <pc:sldMk cId="2305322482" sldId="257"/>
            <ac:spMk id="4" creationId="{3E6A0BE5-C563-BA4A-170C-471268D95679}"/>
          </ac:spMkLst>
        </pc:spChg>
        <pc:picChg chg="add mod">
          <ac:chgData name="Calla Wiemer" userId="77eb88967580a5cd" providerId="LiveId" clId="{BDC8534F-CCD7-4F1F-A8DB-0EF5E7A84841}" dt="2026-02-09T07:22:11.612" v="5" actId="1076"/>
          <ac:picMkLst>
            <pc:docMk/>
            <pc:sldMk cId="2305322482" sldId="257"/>
            <ac:picMk id="3" creationId="{F58ABA65-D1B6-BDCF-2833-37786053A67A}"/>
          </ac:picMkLst>
        </pc:picChg>
        <pc:picChg chg="del">
          <ac:chgData name="Calla Wiemer" userId="77eb88967580a5cd" providerId="LiveId" clId="{BDC8534F-CCD7-4F1F-A8DB-0EF5E7A84841}" dt="2026-02-09T07:21:22.972" v="2" actId="478"/>
          <ac:picMkLst>
            <pc:docMk/>
            <pc:sldMk cId="2305322482" sldId="257"/>
            <ac:picMk id="5" creationId="{A7422E46-3931-7D39-2AF4-15D1FF50C78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92392-DFC5-409E-A868-86270485D7F9}" type="datetimeFigureOut">
              <a:rPr lang="en-PH" smtClean="0"/>
              <a:t>2/9/2026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F58DA-0067-4916-9694-81EDD38BE3C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90390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United Nations Development Programme</a:t>
            </a:r>
          </a:p>
          <a:p>
            <a:r>
              <a:rPr lang="en-PH"/>
              <a:t>https://hdr.undp.org/data-center/documentation-and-downloads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FF58DA-0067-4916-9694-81EDD38BE3CE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713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3E6A0BE5-C563-BA4A-170C-471268D95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" y="177800"/>
            <a:ext cx="10515600" cy="477838"/>
          </a:xfrm>
        </p:spPr>
        <p:txBody>
          <a:bodyPr/>
          <a:lstStyle/>
          <a:p>
            <a:r>
              <a:rPr lang="en-US"/>
              <a:t>Table 2.1  Human Development Indicators, 2023</a:t>
            </a:r>
            <a:endParaRPr lang="en-PH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8ABA65-D1B6-BDCF-2833-37786053A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754" y="1037941"/>
            <a:ext cx="7892491" cy="516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2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70</TotalTime>
  <Words>26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Table 2.1  Human Development Indicators,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2023-03-06T05:29:03Z</dcterms:created>
  <dcterms:modified xsi:type="dcterms:W3CDTF">2026-02-09T07:22:12Z</dcterms:modified>
</cp:coreProperties>
</file>