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B7EAF6-4188-4FAF-A224-DC0293876069}" v="2" dt="2024-03-27T06:53:58.2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5130" autoAdjust="0"/>
  </p:normalViewPr>
  <p:slideViewPr>
    <p:cSldViewPr snapToGrid="0">
      <p:cViewPr varScale="1">
        <p:scale>
          <a:sx n="80" d="100"/>
          <a:sy n="80" d="100"/>
        </p:scale>
        <p:origin x="3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7DB7EAF6-4188-4FAF-A224-DC0293876069}"/>
    <pc:docChg chg="custSel delSld modSld">
      <pc:chgData name="Calla Wiemer" userId="77eb88967580a5cd" providerId="LiveId" clId="{7DB7EAF6-4188-4FAF-A224-DC0293876069}" dt="2024-03-27T06:54:09.843" v="48" actId="1076"/>
      <pc:docMkLst>
        <pc:docMk/>
      </pc:docMkLst>
      <pc:sldChg chg="del">
        <pc:chgData name="Calla Wiemer" userId="77eb88967580a5cd" providerId="LiveId" clId="{7DB7EAF6-4188-4FAF-A224-DC0293876069}" dt="2024-03-27T06:49:14.478" v="1" actId="47"/>
        <pc:sldMkLst>
          <pc:docMk/>
          <pc:sldMk cId="1267415441" sldId="256"/>
        </pc:sldMkLst>
      </pc:sldChg>
      <pc:sldChg chg="del">
        <pc:chgData name="Calla Wiemer" userId="77eb88967580a5cd" providerId="LiveId" clId="{7DB7EAF6-4188-4FAF-A224-DC0293876069}" dt="2024-03-27T06:49:15.030" v="2" actId="47"/>
        <pc:sldMkLst>
          <pc:docMk/>
          <pc:sldMk cId="404872390" sldId="257"/>
        </pc:sldMkLst>
      </pc:sldChg>
      <pc:sldChg chg="del">
        <pc:chgData name="Calla Wiemer" userId="77eb88967580a5cd" providerId="LiveId" clId="{7DB7EAF6-4188-4FAF-A224-DC0293876069}" dt="2024-03-27T06:49:15.503" v="3" actId="47"/>
        <pc:sldMkLst>
          <pc:docMk/>
          <pc:sldMk cId="2217692690" sldId="258"/>
        </pc:sldMkLst>
      </pc:sldChg>
      <pc:sldChg chg="del">
        <pc:chgData name="Calla Wiemer" userId="77eb88967580a5cd" providerId="LiveId" clId="{7DB7EAF6-4188-4FAF-A224-DC0293876069}" dt="2024-03-27T06:49:16.187" v="4" actId="47"/>
        <pc:sldMkLst>
          <pc:docMk/>
          <pc:sldMk cId="2739633033" sldId="259"/>
        </pc:sldMkLst>
      </pc:sldChg>
      <pc:sldChg chg="del">
        <pc:chgData name="Calla Wiemer" userId="77eb88967580a5cd" providerId="LiveId" clId="{7DB7EAF6-4188-4FAF-A224-DC0293876069}" dt="2024-03-27T06:49:16.822" v="5" actId="47"/>
        <pc:sldMkLst>
          <pc:docMk/>
          <pc:sldMk cId="1333831614" sldId="260"/>
        </pc:sldMkLst>
      </pc:sldChg>
      <pc:sldChg chg="del">
        <pc:chgData name="Calla Wiemer" userId="77eb88967580a5cd" providerId="LiveId" clId="{7DB7EAF6-4188-4FAF-A224-DC0293876069}" dt="2024-03-27T06:49:17.841" v="6" actId="47"/>
        <pc:sldMkLst>
          <pc:docMk/>
          <pc:sldMk cId="3247177717" sldId="262"/>
        </pc:sldMkLst>
      </pc:sldChg>
      <pc:sldChg chg="del">
        <pc:chgData name="Calla Wiemer" userId="77eb88967580a5cd" providerId="LiveId" clId="{7DB7EAF6-4188-4FAF-A224-DC0293876069}" dt="2024-03-27T06:49:20.450" v="7" actId="47"/>
        <pc:sldMkLst>
          <pc:docMk/>
          <pc:sldMk cId="3699411339" sldId="263"/>
        </pc:sldMkLst>
      </pc:sldChg>
      <pc:sldChg chg="del">
        <pc:chgData name="Calla Wiemer" userId="77eb88967580a5cd" providerId="LiveId" clId="{7DB7EAF6-4188-4FAF-A224-DC0293876069}" dt="2024-03-27T06:49:21.473" v="8" actId="47"/>
        <pc:sldMkLst>
          <pc:docMk/>
          <pc:sldMk cId="495855469" sldId="264"/>
        </pc:sldMkLst>
      </pc:sldChg>
      <pc:sldChg chg="del">
        <pc:chgData name="Calla Wiemer" userId="77eb88967580a5cd" providerId="LiveId" clId="{7DB7EAF6-4188-4FAF-A224-DC0293876069}" dt="2024-03-27T06:49:25.347" v="9" actId="47"/>
        <pc:sldMkLst>
          <pc:docMk/>
          <pc:sldMk cId="3816294701" sldId="265"/>
        </pc:sldMkLst>
      </pc:sldChg>
      <pc:sldChg chg="del">
        <pc:chgData name="Calla Wiemer" userId="77eb88967580a5cd" providerId="LiveId" clId="{7DB7EAF6-4188-4FAF-A224-DC0293876069}" dt="2024-03-27T06:49:26.323" v="10" actId="47"/>
        <pc:sldMkLst>
          <pc:docMk/>
          <pc:sldMk cId="2731410773" sldId="266"/>
        </pc:sldMkLst>
      </pc:sldChg>
      <pc:sldChg chg="del">
        <pc:chgData name="Calla Wiemer" userId="77eb88967580a5cd" providerId="LiveId" clId="{7DB7EAF6-4188-4FAF-A224-DC0293876069}" dt="2024-03-27T06:49:07.357" v="0" actId="47"/>
        <pc:sldMkLst>
          <pc:docMk/>
          <pc:sldMk cId="2916252408" sldId="268"/>
        </pc:sldMkLst>
      </pc:sldChg>
      <pc:sldChg chg="addSp delSp modSp mod modNotesTx">
        <pc:chgData name="Calla Wiemer" userId="77eb88967580a5cd" providerId="LiveId" clId="{7DB7EAF6-4188-4FAF-A224-DC0293876069}" dt="2024-03-27T06:54:09.843" v="48" actId="1076"/>
        <pc:sldMkLst>
          <pc:docMk/>
          <pc:sldMk cId="3953042071" sldId="269"/>
        </pc:sldMkLst>
        <pc:spChg chg="mod">
          <ac:chgData name="Calla Wiemer" userId="77eb88967580a5cd" providerId="LiveId" clId="{7DB7EAF6-4188-4FAF-A224-DC0293876069}" dt="2024-03-27T06:51:03.936" v="18" actId="20577"/>
          <ac:spMkLst>
            <pc:docMk/>
            <pc:sldMk cId="3953042071" sldId="269"/>
            <ac:spMk id="3" creationId="{CC6F95D7-A2AE-4EE2-F407-1D4FF2B3E0CA}"/>
          </ac:spMkLst>
        </pc:spChg>
        <pc:picChg chg="add del mod">
          <ac:chgData name="Calla Wiemer" userId="77eb88967580a5cd" providerId="LiveId" clId="{7DB7EAF6-4188-4FAF-A224-DC0293876069}" dt="2024-03-27T06:52:59.977" v="44" actId="478"/>
          <ac:picMkLst>
            <pc:docMk/>
            <pc:sldMk cId="3953042071" sldId="269"/>
            <ac:picMk id="2" creationId="{B3940312-8607-EE2B-905F-BCABAF437870}"/>
          </ac:picMkLst>
        </pc:picChg>
        <pc:picChg chg="del">
          <ac:chgData name="Calla Wiemer" userId="77eb88967580a5cd" providerId="LiveId" clId="{7DB7EAF6-4188-4FAF-A224-DC0293876069}" dt="2024-03-27T06:50:03.663" v="12" actId="478"/>
          <ac:picMkLst>
            <pc:docMk/>
            <pc:sldMk cId="3953042071" sldId="269"/>
            <ac:picMk id="4" creationId="{1BD17A2C-9714-5706-A763-495EF16EE976}"/>
          </ac:picMkLst>
        </pc:picChg>
        <pc:picChg chg="add mod">
          <ac:chgData name="Calla Wiemer" userId="77eb88967580a5cd" providerId="LiveId" clId="{7DB7EAF6-4188-4FAF-A224-DC0293876069}" dt="2024-03-27T06:54:09.843" v="48" actId="1076"/>
          <ac:picMkLst>
            <pc:docMk/>
            <pc:sldMk cId="3953042071" sldId="269"/>
            <ac:picMk id="5" creationId="{D634CEDB-BD40-70F8-D228-4F7EED6BF69D}"/>
          </ac:picMkLst>
        </pc:picChg>
      </pc:sldChg>
      <pc:sldChg chg="del">
        <pc:chgData name="Calla Wiemer" userId="77eb88967580a5cd" providerId="LiveId" clId="{7DB7EAF6-4188-4FAF-A224-DC0293876069}" dt="2024-03-27T06:49:27.978" v="11" actId="47"/>
        <pc:sldMkLst>
          <pc:docMk/>
          <pc:sldMk cId="345127222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B3D3A-A020-43A1-9E9F-7D5A6E71638C}" type="datetimeFigureOut">
              <a:rPr lang="en-PH" smtClean="0"/>
              <a:t>27/03/2024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AE05C-1C65-4ABF-BD45-D99E6A47CE90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5372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 IMF WEO. </a:t>
            </a:r>
          </a:p>
          <a:p>
            <a:r>
              <a:rPr lang="en-PH"/>
              <a:t>https://www.imf.org/en/Publications/WEO/weo-database/2023/October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AE05C-1C65-4ABF-BD45-D99E6A47CE90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44058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6F95D7-A2AE-4EE2-F407-1D4FF2B3E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12.2  Debt Sustainability, Vietnam, 2000-2022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34CEDB-BD40-70F8-D228-4F7EED6BF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507" y="905043"/>
            <a:ext cx="8084985" cy="532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42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88</TotalTime>
  <Words>34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12.2  Debt Sustainability, Vietnam, 2000-2022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2022-09-30T02:10:29Z</dcterms:created>
  <dcterms:modified xsi:type="dcterms:W3CDTF">2024-03-27T06:54:20Z</dcterms:modified>
</cp:coreProperties>
</file>