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3B9577-0ACB-49F7-8BE2-CF1F6F5E36D1}" v="2" dt="2024-01-23T03:28:44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69926" autoAdjust="0"/>
  </p:normalViewPr>
  <p:slideViewPr>
    <p:cSldViewPr snapToGrid="0">
      <p:cViewPr varScale="1">
        <p:scale>
          <a:sx n="68" d="100"/>
          <a:sy n="68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7A3B9577-0ACB-49F7-8BE2-CF1F6F5E36D1}"/>
    <pc:docChg chg="custSel delSld modSld delMainMaster">
      <pc:chgData name="Calla Wiemer" userId="77eb88967580a5cd" providerId="LiveId" clId="{7A3B9577-0ACB-49F7-8BE2-CF1F6F5E36D1}" dt="2024-01-23T03:28:58.312" v="275" actId="1076"/>
      <pc:docMkLst>
        <pc:docMk/>
      </pc:docMkLst>
      <pc:sldChg chg="del">
        <pc:chgData name="Calla Wiemer" userId="77eb88967580a5cd" providerId="LiveId" clId="{7A3B9577-0ACB-49F7-8BE2-CF1F6F5E36D1}" dt="2023-07-19T10:59:55.816" v="0" actId="47"/>
        <pc:sldMkLst>
          <pc:docMk/>
          <pc:sldMk cId="1267415441" sldId="256"/>
        </pc:sldMkLst>
      </pc:sldChg>
      <pc:sldChg chg="del">
        <pc:chgData name="Calla Wiemer" userId="77eb88967580a5cd" providerId="LiveId" clId="{7A3B9577-0ACB-49F7-8BE2-CF1F6F5E36D1}" dt="2023-07-19T10:59:56.764" v="1" actId="47"/>
        <pc:sldMkLst>
          <pc:docMk/>
          <pc:sldMk cId="1627406732" sldId="257"/>
        </pc:sldMkLst>
      </pc:sldChg>
      <pc:sldChg chg="del">
        <pc:chgData name="Calla Wiemer" userId="77eb88967580a5cd" providerId="LiveId" clId="{7A3B9577-0ACB-49F7-8BE2-CF1F6F5E36D1}" dt="2023-07-19T11:00:04.401" v="3" actId="47"/>
        <pc:sldMkLst>
          <pc:docMk/>
          <pc:sldMk cId="3165492932" sldId="259"/>
        </pc:sldMkLst>
      </pc:sldChg>
      <pc:sldChg chg="del">
        <pc:chgData name="Calla Wiemer" userId="77eb88967580a5cd" providerId="LiveId" clId="{7A3B9577-0ACB-49F7-8BE2-CF1F6F5E36D1}" dt="2023-07-19T11:00:06.577" v="4" actId="47"/>
        <pc:sldMkLst>
          <pc:docMk/>
          <pc:sldMk cId="3847020851" sldId="260"/>
        </pc:sldMkLst>
      </pc:sldChg>
      <pc:sldChg chg="del">
        <pc:chgData name="Calla Wiemer" userId="77eb88967580a5cd" providerId="LiveId" clId="{7A3B9577-0ACB-49F7-8BE2-CF1F6F5E36D1}" dt="2023-07-19T11:00:13.120" v="6" actId="47"/>
        <pc:sldMkLst>
          <pc:docMk/>
          <pc:sldMk cId="1894985544" sldId="262"/>
        </pc:sldMkLst>
      </pc:sldChg>
      <pc:sldChg chg="del">
        <pc:chgData name="Calla Wiemer" userId="77eb88967580a5cd" providerId="LiveId" clId="{7A3B9577-0ACB-49F7-8BE2-CF1F6F5E36D1}" dt="2023-07-19T11:00:03.040" v="2" actId="47"/>
        <pc:sldMkLst>
          <pc:docMk/>
          <pc:sldMk cId="472548458" sldId="266"/>
        </pc:sldMkLst>
      </pc:sldChg>
      <pc:sldChg chg="addSp delSp modSp mod modNotesTx">
        <pc:chgData name="Calla Wiemer" userId="77eb88967580a5cd" providerId="LiveId" clId="{7A3B9577-0ACB-49F7-8BE2-CF1F6F5E36D1}" dt="2024-01-23T03:28:58.312" v="275" actId="1076"/>
        <pc:sldMkLst>
          <pc:docMk/>
          <pc:sldMk cId="2626071268" sldId="267"/>
        </pc:sldMkLst>
        <pc:spChg chg="mod">
          <ac:chgData name="Calla Wiemer" userId="77eb88967580a5cd" providerId="LiveId" clId="{7A3B9577-0ACB-49F7-8BE2-CF1F6F5E36D1}" dt="2023-07-19T11:00:35.508" v="8" actId="20577"/>
          <ac:spMkLst>
            <pc:docMk/>
            <pc:sldMk cId="2626071268" sldId="267"/>
            <ac:spMk id="3" creationId="{76F8C588-AC3A-6C8F-5DDF-2DB2522A5338}"/>
          </ac:spMkLst>
        </pc:spChg>
        <pc:picChg chg="del">
          <ac:chgData name="Calla Wiemer" userId="77eb88967580a5cd" providerId="LiveId" clId="{7A3B9577-0ACB-49F7-8BE2-CF1F6F5E36D1}" dt="2023-08-19T07:45:11.106" v="9" actId="478"/>
          <ac:picMkLst>
            <pc:docMk/>
            <pc:sldMk cId="2626071268" sldId="267"/>
            <ac:picMk id="2" creationId="{2F600B2E-8240-9750-5ECD-A40FB52EA71C}"/>
          </ac:picMkLst>
        </pc:picChg>
        <pc:picChg chg="add del mod">
          <ac:chgData name="Calla Wiemer" userId="77eb88967580a5cd" providerId="LiveId" clId="{7A3B9577-0ACB-49F7-8BE2-CF1F6F5E36D1}" dt="2024-01-23T03:28:34.896" v="270" actId="478"/>
          <ac:picMkLst>
            <pc:docMk/>
            <pc:sldMk cId="2626071268" sldId="267"/>
            <ac:picMk id="2" creationId="{7BC3747E-2295-D694-5691-88B065706BD5}"/>
          </ac:picMkLst>
        </pc:picChg>
        <pc:picChg chg="add mod">
          <ac:chgData name="Calla Wiemer" userId="77eb88967580a5cd" providerId="LiveId" clId="{7A3B9577-0ACB-49F7-8BE2-CF1F6F5E36D1}" dt="2024-01-23T03:28:58.312" v="275" actId="1076"/>
          <ac:picMkLst>
            <pc:docMk/>
            <pc:sldMk cId="2626071268" sldId="267"/>
            <ac:picMk id="4" creationId="{18B009CB-F76B-206F-D37D-0073C4001861}"/>
          </ac:picMkLst>
        </pc:picChg>
      </pc:sldChg>
      <pc:sldChg chg="del">
        <pc:chgData name="Calla Wiemer" userId="77eb88967580a5cd" providerId="LiveId" clId="{7A3B9577-0ACB-49F7-8BE2-CF1F6F5E36D1}" dt="2023-07-19T11:00:09.119" v="5" actId="47"/>
        <pc:sldMkLst>
          <pc:docMk/>
          <pc:sldMk cId="3100359897" sldId="268"/>
        </pc:sldMkLst>
      </pc:sldChg>
      <pc:sldMasterChg chg="del delSldLayout">
        <pc:chgData name="Calla Wiemer" userId="77eb88967580a5cd" providerId="LiveId" clId="{7A3B9577-0ACB-49F7-8BE2-CF1F6F5E36D1}" dt="2023-07-19T11:00:13.120" v="6" actId="47"/>
        <pc:sldMasterMkLst>
          <pc:docMk/>
          <pc:sldMasterMk cId="132374398" sldId="2147483648"/>
        </pc:sldMasterMkLst>
        <pc:sldLayoutChg chg="del">
          <pc:chgData name="Calla Wiemer" userId="77eb88967580a5cd" providerId="LiveId" clId="{7A3B9577-0ACB-49F7-8BE2-CF1F6F5E36D1}" dt="2023-07-19T11:00:13.120" v="6" actId="47"/>
          <pc:sldLayoutMkLst>
            <pc:docMk/>
            <pc:sldMasterMk cId="132374398" sldId="2147483648"/>
            <pc:sldLayoutMk cId="3769775267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3C346-7588-45C4-98BC-0648C69A5C13}" type="datetimeFigureOut">
              <a:rPr lang="en-PH" smtClean="0"/>
              <a:t>23/01/2024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75760-FED1-4294-85F3-B0E8E5F75ED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6528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 Chart 4.5 in the text takes GDP as the denominator.</a:t>
            </a:r>
          </a:p>
          <a:p>
            <a:r>
              <a:rPr lang="en-US"/>
              <a:t>Data sources</a:t>
            </a:r>
          </a:p>
          <a:p>
            <a:r>
              <a:rPr lang="en-US"/>
              <a:t>World Bank World Development Indicators</a:t>
            </a:r>
          </a:p>
          <a:p>
            <a:r>
              <a:rPr lang="en-US"/>
              <a:t>China National Bureau of Statistics</a:t>
            </a:r>
          </a:p>
          <a:p>
            <a:r>
              <a:rPr lang="en-US"/>
              <a:t>National Statistics, Republic of China (Taiwan)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75760-FED1-4294-85F3-B0E8E5F75EDE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328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7961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80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F8C588-AC3A-6C8F-5DDF-2DB2522A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4.5</a:t>
            </a:r>
            <a:br>
              <a:rPr lang="en-US"/>
            </a:br>
            <a:r>
              <a:rPr lang="en-US"/>
              <a:t>Saving &amp; Investment, 2022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B009CB-F76B-206F-D37D-0073C4001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149" y="117424"/>
            <a:ext cx="4801101" cy="662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712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3375</TotalTime>
  <Words>43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Chart 4.5 Saving &amp; Investment,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2022-09-28T08:57:19Z</dcterms:created>
  <dcterms:modified xsi:type="dcterms:W3CDTF">2024-01-23T03:29:04Z</dcterms:modified>
</cp:coreProperties>
</file>