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F279D5-A2B9-48CD-9956-C328419A2518}" v="1" dt="2024-04-18T07:14:18.0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5498" autoAdjust="0"/>
  </p:normalViewPr>
  <p:slideViewPr>
    <p:cSldViewPr snapToGrid="0">
      <p:cViewPr varScale="1">
        <p:scale>
          <a:sx n="90" d="100"/>
          <a:sy n="90" d="100"/>
        </p:scale>
        <p:origin x="168" y="84"/>
      </p:cViewPr>
      <p:guideLst/>
    </p:cSldViewPr>
  </p:slideViewPr>
  <p:notesTextViewPr>
    <p:cViewPr>
      <p:scale>
        <a:sx n="1" d="1"/>
        <a:sy n="1" d="1"/>
      </p:scale>
      <p:origin x="0" y="-72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66F279D5-A2B9-48CD-9956-C328419A2518}"/>
    <pc:docChg chg="custSel delSld modSld">
      <pc:chgData name="Calla Wiemer" userId="77eb88967580a5cd" providerId="LiveId" clId="{66F279D5-A2B9-48CD-9956-C328419A2518}" dt="2024-04-18T07:23:45.894" v="80" actId="20577"/>
      <pc:docMkLst>
        <pc:docMk/>
      </pc:docMkLst>
      <pc:sldChg chg="del">
        <pc:chgData name="Calla Wiemer" userId="77eb88967580a5cd" providerId="LiveId" clId="{66F279D5-A2B9-48CD-9956-C328419A2518}" dt="2024-04-18T07:13:29.983" v="0" actId="47"/>
        <pc:sldMkLst>
          <pc:docMk/>
          <pc:sldMk cId="1267415441" sldId="256"/>
        </pc:sldMkLst>
      </pc:sldChg>
      <pc:sldChg chg="del">
        <pc:chgData name="Calla Wiemer" userId="77eb88967580a5cd" providerId="LiveId" clId="{66F279D5-A2B9-48CD-9956-C328419A2518}" dt="2024-04-18T07:13:30.514" v="1" actId="47"/>
        <pc:sldMkLst>
          <pc:docMk/>
          <pc:sldMk cId="404872390" sldId="257"/>
        </pc:sldMkLst>
      </pc:sldChg>
      <pc:sldChg chg="del">
        <pc:chgData name="Calla Wiemer" userId="77eb88967580a5cd" providerId="LiveId" clId="{66F279D5-A2B9-48CD-9956-C328419A2518}" dt="2024-04-18T07:13:30.924" v="2" actId="47"/>
        <pc:sldMkLst>
          <pc:docMk/>
          <pc:sldMk cId="2217692690" sldId="258"/>
        </pc:sldMkLst>
      </pc:sldChg>
      <pc:sldChg chg="del">
        <pc:chgData name="Calla Wiemer" userId="77eb88967580a5cd" providerId="LiveId" clId="{66F279D5-A2B9-48CD-9956-C328419A2518}" dt="2024-04-18T07:13:31.309" v="3" actId="47"/>
        <pc:sldMkLst>
          <pc:docMk/>
          <pc:sldMk cId="2739633033" sldId="259"/>
        </pc:sldMkLst>
      </pc:sldChg>
      <pc:sldChg chg="del">
        <pc:chgData name="Calla Wiemer" userId="77eb88967580a5cd" providerId="LiveId" clId="{66F279D5-A2B9-48CD-9956-C328419A2518}" dt="2024-04-18T07:13:31.661" v="4" actId="47"/>
        <pc:sldMkLst>
          <pc:docMk/>
          <pc:sldMk cId="1333831614" sldId="260"/>
        </pc:sldMkLst>
      </pc:sldChg>
      <pc:sldChg chg="del">
        <pc:chgData name="Calla Wiemer" userId="77eb88967580a5cd" providerId="LiveId" clId="{66F279D5-A2B9-48CD-9956-C328419A2518}" dt="2024-04-18T07:13:32.031" v="5" actId="47"/>
        <pc:sldMkLst>
          <pc:docMk/>
          <pc:sldMk cId="3247177717" sldId="262"/>
        </pc:sldMkLst>
      </pc:sldChg>
      <pc:sldChg chg="del">
        <pc:chgData name="Calla Wiemer" userId="77eb88967580a5cd" providerId="LiveId" clId="{66F279D5-A2B9-48CD-9956-C328419A2518}" dt="2024-04-18T07:13:32.391" v="6" actId="47"/>
        <pc:sldMkLst>
          <pc:docMk/>
          <pc:sldMk cId="3699411339" sldId="263"/>
        </pc:sldMkLst>
      </pc:sldChg>
      <pc:sldChg chg="del">
        <pc:chgData name="Calla Wiemer" userId="77eb88967580a5cd" providerId="LiveId" clId="{66F279D5-A2B9-48CD-9956-C328419A2518}" dt="2024-04-18T07:13:33.026" v="7" actId="47"/>
        <pc:sldMkLst>
          <pc:docMk/>
          <pc:sldMk cId="495855469" sldId="264"/>
        </pc:sldMkLst>
      </pc:sldChg>
      <pc:sldChg chg="del">
        <pc:chgData name="Calla Wiemer" userId="77eb88967580a5cd" providerId="LiveId" clId="{66F279D5-A2B9-48CD-9956-C328419A2518}" dt="2024-04-18T07:13:33.538" v="8" actId="47"/>
        <pc:sldMkLst>
          <pc:docMk/>
          <pc:sldMk cId="3816294701" sldId="265"/>
        </pc:sldMkLst>
      </pc:sldChg>
      <pc:sldChg chg="del">
        <pc:chgData name="Calla Wiemer" userId="77eb88967580a5cd" providerId="LiveId" clId="{66F279D5-A2B9-48CD-9956-C328419A2518}" dt="2024-04-18T07:13:34.131" v="9" actId="47"/>
        <pc:sldMkLst>
          <pc:docMk/>
          <pc:sldMk cId="2731410773" sldId="266"/>
        </pc:sldMkLst>
      </pc:sldChg>
      <pc:sldChg chg="del">
        <pc:chgData name="Calla Wiemer" userId="77eb88967580a5cd" providerId="LiveId" clId="{66F279D5-A2B9-48CD-9956-C328419A2518}" dt="2024-04-18T07:13:34.749" v="10" actId="47"/>
        <pc:sldMkLst>
          <pc:docMk/>
          <pc:sldMk cId="2916252408" sldId="268"/>
        </pc:sldMkLst>
      </pc:sldChg>
      <pc:sldChg chg="del">
        <pc:chgData name="Calla Wiemer" userId="77eb88967580a5cd" providerId="LiveId" clId="{66F279D5-A2B9-48CD-9956-C328419A2518}" dt="2024-04-18T07:13:35.588" v="11" actId="47"/>
        <pc:sldMkLst>
          <pc:docMk/>
          <pc:sldMk cId="3953042071" sldId="269"/>
        </pc:sldMkLst>
      </pc:sldChg>
      <pc:sldChg chg="addSp delSp modSp mod modNotesTx">
        <pc:chgData name="Calla Wiemer" userId="77eb88967580a5cd" providerId="LiveId" clId="{66F279D5-A2B9-48CD-9956-C328419A2518}" dt="2024-04-18T07:23:45.894" v="80" actId="20577"/>
        <pc:sldMkLst>
          <pc:docMk/>
          <pc:sldMk cId="345127222" sldId="270"/>
        </pc:sldMkLst>
        <pc:spChg chg="mod">
          <ac:chgData name="Calla Wiemer" userId="77eb88967580a5cd" providerId="LiveId" clId="{66F279D5-A2B9-48CD-9956-C328419A2518}" dt="2024-04-18T07:13:59.642" v="35" actId="20577"/>
          <ac:spMkLst>
            <pc:docMk/>
            <pc:sldMk cId="345127222" sldId="270"/>
            <ac:spMk id="3" creationId="{3C647324-466D-35D0-E1A8-90304C4C9379}"/>
          </ac:spMkLst>
        </pc:spChg>
        <pc:picChg chg="add mod">
          <ac:chgData name="Calla Wiemer" userId="77eb88967580a5cd" providerId="LiveId" clId="{66F279D5-A2B9-48CD-9956-C328419A2518}" dt="2024-04-18T07:14:29.188" v="40" actId="1076"/>
          <ac:picMkLst>
            <pc:docMk/>
            <pc:sldMk cId="345127222" sldId="270"/>
            <ac:picMk id="2" creationId="{C06C0EEA-6EFC-CF2E-3DDA-1499F18B45D9}"/>
          </ac:picMkLst>
        </pc:picChg>
        <pc:picChg chg="del">
          <ac:chgData name="Calla Wiemer" userId="77eb88967580a5cd" providerId="LiveId" clId="{66F279D5-A2B9-48CD-9956-C328419A2518}" dt="2024-04-18T07:14:03.881" v="36" actId="478"/>
          <ac:picMkLst>
            <pc:docMk/>
            <pc:sldMk cId="345127222" sldId="270"/>
            <ac:picMk id="4" creationId="{E99A3889-1357-C19B-FD96-43B69A14192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605FC-95D3-4851-AEE2-F7EEB787BDA1}" type="datetimeFigureOut">
              <a:rPr lang="en-PH" smtClean="0"/>
              <a:t>18/04/2024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30EF2-5F39-4F22-B2D9-6E23B33753B8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11972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IMF DATAMAPPER https://www.imf.org/external/datamapper/GGXCNL_G01_GDP_PT@FM/CHN/HKG/IDN/KOR/MYS/PHL/SGP/TWN/THA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430EF2-5F39-4F22-B2D9-6E23B33753B8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45353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647324-466D-35D0-E1A8-90304C4C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886530" cy="477055"/>
          </a:xfrm>
        </p:spPr>
        <p:txBody>
          <a:bodyPr/>
          <a:lstStyle/>
          <a:p>
            <a:r>
              <a:rPr lang="en-US" sz="3100"/>
              <a:t>Chart 12.3  Fiscal Policy Response to Covid, 2019-2023</a:t>
            </a:r>
            <a:endParaRPr lang="en-PH" sz="310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6C0EEA-6EFC-CF2E-3DDA-1499F18B45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036" y="737755"/>
            <a:ext cx="11607928" cy="5704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2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86</TotalTime>
  <Words>54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12.3  Fiscal Policy Response to Covid, 2019-2023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2022-09-30T02:10:29Z</dcterms:created>
  <dcterms:modified xsi:type="dcterms:W3CDTF">2024-04-18T07:23:53Z</dcterms:modified>
</cp:coreProperties>
</file>