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519093-7911-44B4-A7B2-88198641B6DA}" v="1" dt="2026-02-09T09:15:36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4777" autoAdjust="0"/>
  </p:normalViewPr>
  <p:slideViewPr>
    <p:cSldViewPr snapToGrid="0">
      <p:cViewPr varScale="1">
        <p:scale>
          <a:sx n="99" d="100"/>
          <a:sy n="99" d="100"/>
        </p:scale>
        <p:origin x="90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DC8534F-CCD7-4F1F-A8DB-0EF5E7A84841}"/>
    <pc:docChg chg="custSel modSld">
      <pc:chgData name="Calla Wiemer" userId="77eb88967580a5cd" providerId="LiveId" clId="{BDC8534F-CCD7-4F1F-A8DB-0EF5E7A84841}" dt="2026-02-09T09:16:36.210" v="12" actId="20577"/>
      <pc:docMkLst>
        <pc:docMk/>
      </pc:docMkLst>
      <pc:sldChg chg="addSp delSp modSp mod modNotesTx">
        <pc:chgData name="Calla Wiemer" userId="77eb88967580a5cd" providerId="LiveId" clId="{BDC8534F-CCD7-4F1F-A8DB-0EF5E7A84841}" dt="2026-02-09T09:16:36.210" v="12" actId="20577"/>
        <pc:sldMkLst>
          <pc:docMk/>
          <pc:sldMk cId="3816294701" sldId="265"/>
        </pc:sldMkLst>
        <pc:spChg chg="mod">
          <ac:chgData name="Calla Wiemer" userId="77eb88967580a5cd" providerId="LiveId" clId="{BDC8534F-CCD7-4F1F-A8DB-0EF5E7A84841}" dt="2026-02-09T08:43:46.368" v="1" actId="20577"/>
          <ac:spMkLst>
            <pc:docMk/>
            <pc:sldMk cId="3816294701" sldId="265"/>
            <ac:spMk id="3" creationId="{8CC11328-2102-58C5-C356-17603AA25D82}"/>
          </ac:spMkLst>
        </pc:spChg>
        <pc:picChg chg="del">
          <ac:chgData name="Calla Wiemer" userId="77eb88967580a5cd" providerId="LiveId" clId="{BDC8534F-CCD7-4F1F-A8DB-0EF5E7A84841}" dt="2026-02-09T09:15:32.668" v="2" actId="478"/>
          <ac:picMkLst>
            <pc:docMk/>
            <pc:sldMk cId="3816294701" sldId="265"/>
            <ac:picMk id="2" creationId="{B387ACB2-D130-C06B-6D83-1D4148557E7F}"/>
          </ac:picMkLst>
        </pc:picChg>
        <pc:picChg chg="add mod">
          <ac:chgData name="Calla Wiemer" userId="77eb88967580a5cd" providerId="LiveId" clId="{BDC8534F-CCD7-4F1F-A8DB-0EF5E7A84841}" dt="2026-02-09T09:15:51.187" v="8" actId="14100"/>
          <ac:picMkLst>
            <pc:docMk/>
            <pc:sldMk cId="3816294701" sldId="265"/>
            <ac:picMk id="4" creationId="{8411522E-BC15-FF94-2D4A-DFCC42A24D3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7C4BD-67AC-4E26-8E24-67670585B042}" type="datetimeFigureOut">
              <a:rPr lang="en-PH" smtClean="0"/>
              <a:t>2/9/2026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B1F3EA-AEA0-4268-B8B5-E98F4AD4692B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273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IMF World Economic Outlook</a:t>
            </a:r>
          </a:p>
          <a:p>
            <a:r>
              <a:rPr lang="en-PH"/>
              <a:t>https://data.imf.org/en/Data-Explorer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B1F3EA-AEA0-4268-B8B5-E98F4AD4692B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852037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C11328-2102-58C5-C356-17603AA25D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12.1  </a:t>
            </a:r>
            <a:br>
              <a:rPr lang="en-US"/>
            </a:br>
            <a:r>
              <a:rPr lang="en-US"/>
              <a:t>Government Debt, </a:t>
            </a:r>
            <a:br>
              <a:rPr lang="en-US"/>
            </a:br>
            <a:r>
              <a:rPr lang="en-US"/>
              <a:t>2019-2024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11522E-BC15-FF94-2D4A-DFCC42A24D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0533" y="177874"/>
            <a:ext cx="6367749" cy="638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29470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196</TotalTime>
  <Words>27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Chart 12.1   Government Debt,  2019-2024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2022-09-30T02:10:29Z</dcterms:created>
  <dcterms:modified xsi:type="dcterms:W3CDTF">2026-02-09T09:16:36Z</dcterms:modified>
</cp:coreProperties>
</file>