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4"/>
  </p:notesMasterIdLst>
  <p:sldIdLst>
    <p:sldId id="263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89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0EA0C43-58FE-422E-8367-EC6E176ADE66}" v="3" dt="2026-02-08T10:15:29.59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7" autoAdjust="0"/>
    <p:restoredTop sz="86757" autoAdjust="0"/>
  </p:normalViewPr>
  <p:slideViewPr>
    <p:cSldViewPr snapToGrid="0">
      <p:cViewPr varScale="1">
        <p:scale>
          <a:sx n="99" d="100"/>
          <a:sy n="99" d="100"/>
        </p:scale>
        <p:origin x="90" y="6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notesMaster" Target="notesMasters/notes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lla Wiemer" userId="77eb88967580a5cd" providerId="LiveId" clId="{BDC8534F-CCD7-4F1F-A8DB-0EF5E7A84841}"/>
    <pc:docChg chg="custSel modSld">
      <pc:chgData name="Calla Wiemer" userId="77eb88967580a5cd" providerId="LiveId" clId="{BDC8534F-CCD7-4F1F-A8DB-0EF5E7A84841}" dt="2026-02-08T10:19:26.154" v="72" actId="20577"/>
      <pc:docMkLst>
        <pc:docMk/>
      </pc:docMkLst>
      <pc:sldChg chg="addSp delSp modSp mod modNotesTx">
        <pc:chgData name="Calla Wiemer" userId="77eb88967580a5cd" providerId="LiveId" clId="{BDC8534F-CCD7-4F1F-A8DB-0EF5E7A84841}" dt="2026-02-08T10:19:26.154" v="72" actId="20577"/>
        <pc:sldMkLst>
          <pc:docMk/>
          <pc:sldMk cId="3679970279" sldId="263"/>
        </pc:sldMkLst>
        <pc:spChg chg="mod">
          <ac:chgData name="Calla Wiemer" userId="77eb88967580a5cd" providerId="LiveId" clId="{BDC8534F-CCD7-4F1F-A8DB-0EF5E7A84841}" dt="2026-02-08T10:05:14.242" v="1" actId="20577"/>
          <ac:spMkLst>
            <pc:docMk/>
            <pc:sldMk cId="3679970279" sldId="263"/>
            <ac:spMk id="3" creationId="{39073320-D20A-7A16-7E33-163C5911E0DE}"/>
          </ac:spMkLst>
        </pc:spChg>
        <pc:picChg chg="add mod">
          <ac:chgData name="Calla Wiemer" userId="77eb88967580a5cd" providerId="LiveId" clId="{BDC8534F-CCD7-4F1F-A8DB-0EF5E7A84841}" dt="2026-02-08T10:05:41.099" v="5" actId="1076"/>
          <ac:picMkLst>
            <pc:docMk/>
            <pc:sldMk cId="3679970279" sldId="263"/>
            <ac:picMk id="2" creationId="{5864BDCD-A709-CE6F-EAE6-CB39DD7325C5}"/>
          </ac:picMkLst>
        </pc:picChg>
        <pc:picChg chg="del">
          <ac:chgData name="Calla Wiemer" userId="77eb88967580a5cd" providerId="LiveId" clId="{BDC8534F-CCD7-4F1F-A8DB-0EF5E7A84841}" dt="2026-02-08T10:05:18.624" v="2" actId="478"/>
          <ac:picMkLst>
            <pc:docMk/>
            <pc:sldMk cId="3679970279" sldId="263"/>
            <ac:picMk id="4" creationId="{94B11448-AC40-CD61-04CB-2D7B9F6D4AA7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4B5E5B-EA1B-42B6-838A-0E9F553E30D8}" type="datetimeFigureOut">
              <a:rPr lang="en-PH" smtClean="0"/>
              <a:t>2/8/2026</a:t>
            </a:fld>
            <a:endParaRPr lang="en-P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P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0274DE-EDD0-4A5A-97AA-5387E2E78E9A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6292270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Data sources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reserves: IMF International Reserves; 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Taiwan, Central Bank of the Republic of China (Taiwan)</a:t>
            </a:r>
          </a:p>
          <a:p>
            <a:r>
              <a:rPr lang="en-US"/>
              <a:t>GDP, IMF World Economic Outlook</a:t>
            </a:r>
            <a:endParaRPr lang="en-P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0274DE-EDD0-4A5A-97AA-5387E2E78E9A}" type="slidenum">
              <a:rPr lang="en-PH" smtClean="0"/>
              <a:t>1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5502957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9CF372-EE0F-E963-4C58-B9F5B86D08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1256" y="1150212"/>
            <a:ext cx="8516983" cy="19326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FE563D-2627-A719-482F-945F0A160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10515600" cy="477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7697752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9CF372-EE0F-E963-4C58-B9F5B86D08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8932" y="2247492"/>
            <a:ext cx="8516983" cy="19326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FE563D-2627-A719-482F-945F0A160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5275217" cy="14549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787289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66B2447-E9F7-95FE-F300-1A0B3211918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8328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CB2ABB1-E9C4-3021-2543-0CC5E023FD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69" b="23024"/>
          <a:stretch/>
        </p:blipFill>
        <p:spPr>
          <a:xfrm>
            <a:off x="0" y="6376160"/>
            <a:ext cx="12192000" cy="47705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154073B-445F-2D8C-0A95-62D933DB859C}"/>
              </a:ext>
            </a:extLst>
          </p:cNvPr>
          <p:cNvSpPr txBox="1"/>
          <p:nvPr userDrawn="1"/>
        </p:nvSpPr>
        <p:spPr>
          <a:xfrm>
            <a:off x="10419399" y="6364869"/>
            <a:ext cx="177260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F389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Macroeconomics</a:t>
            </a:r>
          </a:p>
          <a:p>
            <a:pPr algn="ctr"/>
            <a:r>
              <a:rPr lang="en-GB" sz="1050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for Emerging East Asia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0FD94C-C7CF-1101-16BC-6EF02DFEA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10515600" cy="477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32374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C8A5911-F1C7-4620-C8D4-D0FD1DB4116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9061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CB2ABB1-E9C4-3021-2543-0CC5E023FD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69" b="23024"/>
          <a:stretch/>
        </p:blipFill>
        <p:spPr>
          <a:xfrm>
            <a:off x="0" y="6376160"/>
            <a:ext cx="12192000" cy="47705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154073B-445F-2D8C-0A95-62D933DB859C}"/>
              </a:ext>
            </a:extLst>
          </p:cNvPr>
          <p:cNvSpPr txBox="1"/>
          <p:nvPr userDrawn="1"/>
        </p:nvSpPr>
        <p:spPr>
          <a:xfrm>
            <a:off x="10419399" y="6364869"/>
            <a:ext cx="177260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F389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Macroeconomics</a:t>
            </a:r>
          </a:p>
          <a:p>
            <a:pPr algn="ctr"/>
            <a:r>
              <a:rPr lang="en-GB" sz="1050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for Emerging East Asia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0FD94C-C7CF-1101-16BC-6EF02DFEA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5288279" cy="1350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433822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9073320-D20A-7A16-7E33-163C5911E0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Chart 11.3  Official Reserves/GDP, 2024</a:t>
            </a:r>
            <a:endParaRPr lang="en-PH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864BDCD-A709-CE6F-EAE6-CB39DD7325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3055" y="1392309"/>
            <a:ext cx="4525889" cy="4517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9702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DBEC952E-E7CD-40AD-BFCB-085933C80C0D}" vid="{451F16DF-826F-4A71-A03A-D3187834ADFD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DBEC952E-E7CD-40AD-BFCB-085933C80C0D}" vid="{2CC43116-F9B7-4B74-8957-A4A458687F27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macroforasia master</Template>
  <TotalTime>191</TotalTime>
  <Words>35</Words>
  <Application>Microsoft Office PowerPoint</Application>
  <PresentationFormat>Widescreen</PresentationFormat>
  <Paragraphs>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Office Theme</vt:lpstr>
      <vt:lpstr>1_Office Theme</vt:lpstr>
      <vt:lpstr>Chart 11.3  Official Reserves/GDP, 2024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Calla Wiemer</dc:creator>
  <cp:lastModifiedBy>Calla Wiemer</cp:lastModifiedBy>
  <cp:revision>5</cp:revision>
  <dcterms:created xsi:type="dcterms:W3CDTF">2022-09-30T00:45:56Z</dcterms:created>
  <dcterms:modified xsi:type="dcterms:W3CDTF">2026-02-08T10:19:30Z</dcterms:modified>
</cp:coreProperties>
</file>