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EA0C43-58FE-422E-8367-EC6E176ADE66}" v="3" dt="2026-02-08T10:15:29.5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6757" autoAdjust="0"/>
  </p:normalViewPr>
  <p:slideViewPr>
    <p:cSldViewPr snapToGrid="0">
      <p:cViewPr varScale="1">
        <p:scale>
          <a:sx n="99" d="100"/>
          <a:sy n="99" d="100"/>
        </p:scale>
        <p:origin x="9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DC8534F-CCD7-4F1F-A8DB-0EF5E7A84841}"/>
    <pc:docChg chg="custSel modSld">
      <pc:chgData name="Calla Wiemer" userId="77eb88967580a5cd" providerId="LiveId" clId="{BDC8534F-CCD7-4F1F-A8DB-0EF5E7A84841}" dt="2026-02-08T10:19:26.154" v="72" actId="20577"/>
      <pc:docMkLst>
        <pc:docMk/>
      </pc:docMkLst>
      <pc:sldChg chg="addSp delSp modSp mod modNotesTx">
        <pc:chgData name="Calla Wiemer" userId="77eb88967580a5cd" providerId="LiveId" clId="{BDC8534F-CCD7-4F1F-A8DB-0EF5E7A84841}" dt="2026-02-08T10:19:26.154" v="72" actId="20577"/>
        <pc:sldMkLst>
          <pc:docMk/>
          <pc:sldMk cId="3679970279" sldId="263"/>
        </pc:sldMkLst>
        <pc:spChg chg="mod">
          <ac:chgData name="Calla Wiemer" userId="77eb88967580a5cd" providerId="LiveId" clId="{BDC8534F-CCD7-4F1F-A8DB-0EF5E7A84841}" dt="2026-02-08T10:05:14.242" v="1" actId="20577"/>
          <ac:spMkLst>
            <pc:docMk/>
            <pc:sldMk cId="3679970279" sldId="263"/>
            <ac:spMk id="3" creationId="{39073320-D20A-7A16-7E33-163C5911E0DE}"/>
          </ac:spMkLst>
        </pc:spChg>
        <pc:picChg chg="add mod">
          <ac:chgData name="Calla Wiemer" userId="77eb88967580a5cd" providerId="LiveId" clId="{BDC8534F-CCD7-4F1F-A8DB-0EF5E7A84841}" dt="2026-02-08T10:05:41.099" v="5" actId="1076"/>
          <ac:picMkLst>
            <pc:docMk/>
            <pc:sldMk cId="3679970279" sldId="263"/>
            <ac:picMk id="2" creationId="{5864BDCD-A709-CE6F-EAE6-CB39DD7325C5}"/>
          </ac:picMkLst>
        </pc:picChg>
        <pc:picChg chg="del">
          <ac:chgData name="Calla Wiemer" userId="77eb88967580a5cd" providerId="LiveId" clId="{BDC8534F-CCD7-4F1F-A8DB-0EF5E7A84841}" dt="2026-02-08T10:05:18.624" v="2" actId="478"/>
          <ac:picMkLst>
            <pc:docMk/>
            <pc:sldMk cId="3679970279" sldId="263"/>
            <ac:picMk id="4" creationId="{94B11448-AC40-CD61-04CB-2D7B9F6D4AA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B5E5B-EA1B-42B6-838A-0E9F553E30D8}" type="datetimeFigureOut">
              <a:rPr lang="en-PH" smtClean="0"/>
              <a:t>2/8/2026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274DE-EDD0-4A5A-97AA-5387E2E78E9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29227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reserves: IMF International Reserves;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Taiwan, Central Bank of the Republic of China (Taiwan)</a:t>
            </a:r>
          </a:p>
          <a:p>
            <a:r>
              <a:rPr lang="en-US"/>
              <a:t>GDP, IMF World Economic Outlook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0274DE-EDD0-4A5A-97AA-5387E2E78E9A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5029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073320-D20A-7A16-7E33-163C5911E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11.3  Official Reserves/GDP, 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64BDCD-A709-CE6F-EAE6-CB39DD732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3055" y="1392309"/>
            <a:ext cx="4525889" cy="451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970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191</TotalTime>
  <Words>35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1_Office Theme</vt:lpstr>
      <vt:lpstr>Chart 11.3  Official Reserves/GDP,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5</cp:revision>
  <dcterms:created xsi:type="dcterms:W3CDTF">2022-09-30T00:45:56Z</dcterms:created>
  <dcterms:modified xsi:type="dcterms:W3CDTF">2026-02-08T10:19:30Z</dcterms:modified>
</cp:coreProperties>
</file>