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37B30A-AF78-44FA-A7BA-EC99ECB6377D}" v="2" dt="2023-08-23T06:15:58.1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8218" autoAdjust="0"/>
  </p:normalViewPr>
  <p:slideViewPr>
    <p:cSldViewPr snapToGrid="0">
      <p:cViewPr varScale="1">
        <p:scale>
          <a:sx n="81" d="100"/>
          <a:sy n="81" d="100"/>
        </p:scale>
        <p:origin x="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2437B30A-AF78-44FA-A7BA-EC99ECB6377D}"/>
    <pc:docChg chg="custSel delSld modSld delMainMaster">
      <pc:chgData name="Calla Wiemer" userId="77eb88967580a5cd" providerId="LiveId" clId="{2437B30A-AF78-44FA-A7BA-EC99ECB6377D}" dt="2023-08-23T06:28:06.125" v="171" actId="1076"/>
      <pc:docMkLst>
        <pc:docMk/>
      </pc:docMkLst>
      <pc:sldChg chg="del">
        <pc:chgData name="Calla Wiemer" userId="77eb88967580a5cd" providerId="LiveId" clId="{2437B30A-AF78-44FA-A7BA-EC99ECB6377D}" dt="2023-08-23T06:14:51.446" v="0" actId="47"/>
        <pc:sldMkLst>
          <pc:docMk/>
          <pc:sldMk cId="1267415441" sldId="256"/>
        </pc:sldMkLst>
      </pc:sldChg>
      <pc:sldChg chg="del">
        <pc:chgData name="Calla Wiemer" userId="77eb88967580a5cd" providerId="LiveId" clId="{2437B30A-AF78-44FA-A7BA-EC99ECB6377D}" dt="2023-08-23T06:14:52.061" v="1" actId="47"/>
        <pc:sldMkLst>
          <pc:docMk/>
          <pc:sldMk cId="33413967" sldId="257"/>
        </pc:sldMkLst>
      </pc:sldChg>
      <pc:sldChg chg="del">
        <pc:chgData name="Calla Wiemer" userId="77eb88967580a5cd" providerId="LiveId" clId="{2437B30A-AF78-44FA-A7BA-EC99ECB6377D}" dt="2023-08-23T06:14:54.663" v="4" actId="47"/>
        <pc:sldMkLst>
          <pc:docMk/>
          <pc:sldMk cId="71797603" sldId="259"/>
        </pc:sldMkLst>
      </pc:sldChg>
      <pc:sldChg chg="del">
        <pc:chgData name="Calla Wiemer" userId="77eb88967580a5cd" providerId="LiveId" clId="{2437B30A-AF78-44FA-A7BA-EC99ECB6377D}" dt="2023-08-23T06:14:53.524" v="3" actId="47"/>
        <pc:sldMkLst>
          <pc:docMk/>
          <pc:sldMk cId="2999334092" sldId="262"/>
        </pc:sldMkLst>
      </pc:sldChg>
      <pc:sldChg chg="del">
        <pc:chgData name="Calla Wiemer" userId="77eb88967580a5cd" providerId="LiveId" clId="{2437B30A-AF78-44FA-A7BA-EC99ECB6377D}" dt="2023-08-23T06:14:56.233" v="6" actId="47"/>
        <pc:sldMkLst>
          <pc:docMk/>
          <pc:sldMk cId="1803946087" sldId="263"/>
        </pc:sldMkLst>
      </pc:sldChg>
      <pc:sldChg chg="addSp delSp modSp mod modNotesTx">
        <pc:chgData name="Calla Wiemer" userId="77eb88967580a5cd" providerId="LiveId" clId="{2437B30A-AF78-44FA-A7BA-EC99ECB6377D}" dt="2023-08-23T06:28:06.125" v="171" actId="1076"/>
        <pc:sldMkLst>
          <pc:docMk/>
          <pc:sldMk cId="3564167207" sldId="264"/>
        </pc:sldMkLst>
        <pc:spChg chg="mod">
          <ac:chgData name="Calla Wiemer" userId="77eb88967580a5cd" providerId="LiveId" clId="{2437B30A-AF78-44FA-A7BA-EC99ECB6377D}" dt="2023-08-23T06:15:06.960" v="9" actId="20577"/>
          <ac:spMkLst>
            <pc:docMk/>
            <pc:sldMk cId="3564167207" sldId="264"/>
            <ac:spMk id="3" creationId="{9604F9E8-5A69-F191-6D1C-BD532622B111}"/>
          </ac:spMkLst>
        </pc:spChg>
        <pc:picChg chg="add mod ord">
          <ac:chgData name="Calla Wiemer" userId="77eb88967580a5cd" providerId="LiveId" clId="{2437B30A-AF78-44FA-A7BA-EC99ECB6377D}" dt="2023-08-23T06:28:06.125" v="171" actId="1076"/>
          <ac:picMkLst>
            <pc:docMk/>
            <pc:sldMk cId="3564167207" sldId="264"/>
            <ac:picMk id="2" creationId="{EF158B7F-3029-574F-AC43-FDDAF2703FBC}"/>
          </ac:picMkLst>
        </pc:picChg>
        <pc:picChg chg="add mod">
          <ac:chgData name="Calla Wiemer" userId="77eb88967580a5cd" providerId="LiveId" clId="{2437B30A-AF78-44FA-A7BA-EC99ECB6377D}" dt="2023-08-23T06:27:42.591" v="168" actId="14100"/>
          <ac:picMkLst>
            <pc:docMk/>
            <pc:sldMk cId="3564167207" sldId="264"/>
            <ac:picMk id="4" creationId="{816A2A15-DD63-4A07-DEAB-A037EADE382D}"/>
          </ac:picMkLst>
        </pc:picChg>
        <pc:picChg chg="del">
          <ac:chgData name="Calla Wiemer" userId="77eb88967580a5cd" providerId="LiveId" clId="{2437B30A-AF78-44FA-A7BA-EC99ECB6377D}" dt="2023-08-23T06:15:13.714" v="10" actId="478"/>
          <ac:picMkLst>
            <pc:docMk/>
            <pc:sldMk cId="3564167207" sldId="264"/>
            <ac:picMk id="6" creationId="{DD028CCA-4C9A-709B-7A99-CF049ED7444B}"/>
          </ac:picMkLst>
        </pc:picChg>
        <pc:picChg chg="del">
          <ac:chgData name="Calla Wiemer" userId="77eb88967580a5cd" providerId="LiveId" clId="{2437B30A-AF78-44FA-A7BA-EC99ECB6377D}" dt="2023-08-23T06:15:17.055" v="11" actId="478"/>
          <ac:picMkLst>
            <pc:docMk/>
            <pc:sldMk cId="3564167207" sldId="264"/>
            <ac:picMk id="8" creationId="{744986B7-C700-3FAD-BD01-2FA0C64E1415}"/>
          </ac:picMkLst>
        </pc:picChg>
      </pc:sldChg>
      <pc:sldChg chg="del">
        <pc:chgData name="Calla Wiemer" userId="77eb88967580a5cd" providerId="LiveId" clId="{2437B30A-AF78-44FA-A7BA-EC99ECB6377D}" dt="2023-08-23T06:14:52.926" v="2" actId="47"/>
        <pc:sldMkLst>
          <pc:docMk/>
          <pc:sldMk cId="495168570" sldId="265"/>
        </pc:sldMkLst>
      </pc:sldChg>
      <pc:sldChg chg="del">
        <pc:chgData name="Calla Wiemer" userId="77eb88967580a5cd" providerId="LiveId" clId="{2437B30A-AF78-44FA-A7BA-EC99ECB6377D}" dt="2023-08-23T06:14:55.443" v="5" actId="47"/>
        <pc:sldMkLst>
          <pc:docMk/>
          <pc:sldMk cId="1957035937" sldId="266"/>
        </pc:sldMkLst>
      </pc:sldChg>
      <pc:sldChg chg="del">
        <pc:chgData name="Calla Wiemer" userId="77eb88967580a5cd" providerId="LiveId" clId="{2437B30A-AF78-44FA-A7BA-EC99ECB6377D}" dt="2023-08-23T06:14:58.909" v="7" actId="47"/>
        <pc:sldMkLst>
          <pc:docMk/>
          <pc:sldMk cId="2936604555" sldId="267"/>
        </pc:sldMkLst>
      </pc:sldChg>
      <pc:sldMasterChg chg="del delSldLayout">
        <pc:chgData name="Calla Wiemer" userId="77eb88967580a5cd" providerId="LiveId" clId="{2437B30A-AF78-44FA-A7BA-EC99ECB6377D}" dt="2023-08-23T06:14:54.663" v="4" actId="47"/>
        <pc:sldMasterMkLst>
          <pc:docMk/>
          <pc:sldMasterMk cId="132374398" sldId="2147483648"/>
        </pc:sldMasterMkLst>
        <pc:sldLayoutChg chg="del">
          <pc:chgData name="Calla Wiemer" userId="77eb88967580a5cd" providerId="LiveId" clId="{2437B30A-AF78-44FA-A7BA-EC99ECB6377D}" dt="2023-08-23T06:14:54.663" v="4" actId="47"/>
          <pc:sldLayoutMkLst>
            <pc:docMk/>
            <pc:sldMasterMk cId="132374398" sldId="2147483648"/>
            <pc:sldLayoutMk cId="3769775267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ED9B7-74A3-4815-8041-E35846664DE5}" type="datetimeFigureOut">
              <a:rPr lang="en-PH" smtClean="0"/>
              <a:t>23/08/2023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32F07-D214-4C2C-9EFC-F047F75557B6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6249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IMF Balance of Payments and International Investment Position Statistics</a:t>
            </a:r>
          </a:p>
          <a:p>
            <a:r>
              <a:rPr lang="en-US"/>
              <a:t>Central Bank of the Republic of China (Taiwan)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A32F07-D214-4C2C-9EFC-F047F75557B6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52871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358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156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604F9E8-5A69-F191-6D1C-BD532622B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6281057" cy="1454983"/>
          </a:xfrm>
        </p:spPr>
        <p:txBody>
          <a:bodyPr/>
          <a:lstStyle/>
          <a:p>
            <a:r>
              <a:rPr lang="en-US"/>
              <a:t>Chart 2.4  International Investment Position, 2022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6A2A15-DD63-4A07-DEAB-A037EADE38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011" y="91440"/>
            <a:ext cx="5203660" cy="620248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F158B7F-3029-574F-AC43-FDDAF2703F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329" y="2063635"/>
            <a:ext cx="5203660" cy="324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1672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2889</TotalTime>
  <Words>29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2.4  International Investment Position,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2022-09-28T06:09:01Z</dcterms:created>
  <dcterms:modified xsi:type="dcterms:W3CDTF">2023-08-23T06:28:16Z</dcterms:modified>
</cp:coreProperties>
</file>