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F5043C-D708-44EF-A8B5-F9D5227D7FA9}" v="1" dt="2023-06-06T09:42:58.5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68" autoAdjust="0"/>
    <p:restoredTop sz="81807" autoAdjust="0"/>
  </p:normalViewPr>
  <p:slideViewPr>
    <p:cSldViewPr snapToGrid="0">
      <p:cViewPr varScale="1">
        <p:scale>
          <a:sx n="85" d="100"/>
          <a:sy n="85" d="100"/>
        </p:scale>
        <p:origin x="3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86F5043C-D708-44EF-A8B5-F9D5227D7FA9}"/>
    <pc:docChg chg="undo custSel modSld">
      <pc:chgData name="Calla Wiemer" userId="77eb88967580a5cd" providerId="LiveId" clId="{86F5043C-D708-44EF-A8B5-F9D5227D7FA9}" dt="2023-06-06T09:44:48.665" v="501" actId="20577"/>
      <pc:docMkLst>
        <pc:docMk/>
      </pc:docMkLst>
      <pc:sldChg chg="addSp delSp modSp mod modNotesTx">
        <pc:chgData name="Calla Wiemer" userId="77eb88967580a5cd" providerId="LiveId" clId="{86F5043C-D708-44EF-A8B5-F9D5227D7FA9}" dt="2023-06-06T09:44:48.665" v="501" actId="20577"/>
        <pc:sldMkLst>
          <pc:docMk/>
          <pc:sldMk cId="4183980637" sldId="261"/>
        </pc:sldMkLst>
        <pc:spChg chg="mod">
          <ac:chgData name="Calla Wiemer" userId="77eb88967580a5cd" providerId="LiveId" clId="{86F5043C-D708-44EF-A8B5-F9D5227D7FA9}" dt="2023-06-06T09:44:48.665" v="501" actId="20577"/>
          <ac:spMkLst>
            <pc:docMk/>
            <pc:sldMk cId="4183980637" sldId="261"/>
            <ac:spMk id="3" creationId="{93D79F8D-0406-29A7-EDC6-3294F31BABF7}"/>
          </ac:spMkLst>
        </pc:spChg>
        <pc:picChg chg="add mod">
          <ac:chgData name="Calla Wiemer" userId="77eb88967580a5cd" providerId="LiveId" clId="{86F5043C-D708-44EF-A8B5-F9D5227D7FA9}" dt="2023-06-06T09:43:16.502" v="497" actId="1076"/>
          <ac:picMkLst>
            <pc:docMk/>
            <pc:sldMk cId="4183980637" sldId="261"/>
            <ac:picMk id="2" creationId="{AF32DC9A-52D9-6919-1760-D037FFCB2EA4}"/>
          </ac:picMkLst>
        </pc:picChg>
        <pc:picChg chg="del">
          <ac:chgData name="Calla Wiemer" userId="77eb88967580a5cd" providerId="LiveId" clId="{86F5043C-D708-44EF-A8B5-F9D5227D7FA9}" dt="2023-06-06T09:39:39.330" v="492" actId="478"/>
          <ac:picMkLst>
            <pc:docMk/>
            <pc:sldMk cId="4183980637" sldId="261"/>
            <ac:picMk id="6" creationId="{7D0849A7-255D-1936-9250-6863035B42B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B220B-8EF6-4616-AD74-D5B6AFB0EAC3}" type="datetimeFigureOut">
              <a:rPr lang="en-PH" smtClean="0"/>
              <a:t>06/06/2023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289BC1-07D6-4CD0-9389-AB43219C3A7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096328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sources.</a:t>
            </a:r>
          </a:p>
          <a:p>
            <a:r>
              <a:rPr lang="en-US"/>
              <a:t>Nominal interest rate on 10-year government bonds: World Government Bonds</a:t>
            </a:r>
          </a:p>
          <a:p>
            <a:r>
              <a:rPr lang="en-PH"/>
              <a:t>http://www.worldgovernmentbonds.com/</a:t>
            </a:r>
          </a:p>
          <a:p>
            <a:r>
              <a:rPr lang="en-PH"/>
              <a:t>Current and projected inflation, GDP growth, and primary balance/GDP: IMF WEO, April 2023</a:t>
            </a:r>
          </a:p>
          <a:p>
            <a:r>
              <a:rPr lang="en-PH"/>
              <a:t>https://www.imf.org/en/Publications/WEO/weo-database/2023/April</a:t>
            </a:r>
          </a:p>
          <a:p>
            <a:r>
              <a:rPr lang="en-PH"/>
              <a:t>Taiwan primary balance/GDP: Ministry of Finance, Republic of China (Taiwan), calculated as central government revenues – expenditures + expenditures on obligations.</a:t>
            </a:r>
          </a:p>
          <a:p>
            <a:r>
              <a:rPr lang="en-PH"/>
              <a:t>https://web02.mof.gov.tw/njswww/webmain.aspx?sys=100&amp;funid=edefjspf2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289BC1-07D6-4CD0-9389-AB43219C3A7F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005227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3D79F8D-0406-29A7-EDC6-3294F31BA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1915304" cy="477055"/>
          </a:xfrm>
        </p:spPr>
        <p:txBody>
          <a:bodyPr/>
          <a:lstStyle/>
          <a:p>
            <a:r>
              <a:rPr lang="en-US"/>
              <a:t>Table 15.1  Fiscal Space &amp; Policy, 2022-2027 </a:t>
            </a:r>
            <a:endParaRPr lang="en-PH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F32DC9A-52D9-6919-1760-D037FFCB2E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242" y="1207913"/>
            <a:ext cx="10965515" cy="4633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980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451F16DF-826F-4A71-A03A-D3187834ADFD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1545</TotalTime>
  <Words>120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Office Theme</vt:lpstr>
      <vt:lpstr>1_Office Theme</vt:lpstr>
      <vt:lpstr>Table 15.1  Fiscal Space &amp; Policy, 2022-2027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3</cp:revision>
  <dcterms:created xsi:type="dcterms:W3CDTF">2022-09-30T04:32:29Z</dcterms:created>
  <dcterms:modified xsi:type="dcterms:W3CDTF">2023-06-06T09:44:49Z</dcterms:modified>
</cp:coreProperties>
</file>