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25644F-CDE6-460C-9EAF-8F9E167FD6DA}" v="1" dt="2025-01-16T05:18:21.7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0866" autoAdjust="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0E25644F-CDE6-460C-9EAF-8F9E167FD6DA}"/>
    <pc:docChg chg="custSel delSld modSld">
      <pc:chgData name="Calla Wiemer" userId="77eb88967580a5cd" providerId="LiveId" clId="{0E25644F-CDE6-460C-9EAF-8F9E167FD6DA}" dt="2025-01-16T05:19:10.687" v="51" actId="20577"/>
      <pc:docMkLst>
        <pc:docMk/>
      </pc:docMkLst>
      <pc:sldChg chg="del">
        <pc:chgData name="Calla Wiemer" userId="77eb88967580a5cd" providerId="LiveId" clId="{0E25644F-CDE6-460C-9EAF-8F9E167FD6DA}" dt="2025-01-16T05:17:36.691" v="0" actId="47"/>
        <pc:sldMkLst>
          <pc:docMk/>
          <pc:sldMk cId="1267415441" sldId="256"/>
        </pc:sldMkLst>
      </pc:sldChg>
      <pc:sldChg chg="del">
        <pc:chgData name="Calla Wiemer" userId="77eb88967580a5cd" providerId="LiveId" clId="{0E25644F-CDE6-460C-9EAF-8F9E167FD6DA}" dt="2025-01-16T05:17:37.340" v="1" actId="47"/>
        <pc:sldMkLst>
          <pc:docMk/>
          <pc:sldMk cId="1713902888" sldId="257"/>
        </pc:sldMkLst>
      </pc:sldChg>
      <pc:sldChg chg="del">
        <pc:chgData name="Calla Wiemer" userId="77eb88967580a5cd" providerId="LiveId" clId="{0E25644F-CDE6-460C-9EAF-8F9E167FD6DA}" dt="2025-01-16T05:17:38.549" v="2" actId="47"/>
        <pc:sldMkLst>
          <pc:docMk/>
          <pc:sldMk cId="2784248531" sldId="258"/>
        </pc:sldMkLst>
      </pc:sldChg>
      <pc:sldChg chg="addSp delSp modSp mod modNotesTx">
        <pc:chgData name="Calla Wiemer" userId="77eb88967580a5cd" providerId="LiveId" clId="{0E25644F-CDE6-460C-9EAF-8F9E167FD6DA}" dt="2025-01-16T05:19:10.687" v="51" actId="20577"/>
        <pc:sldMkLst>
          <pc:docMk/>
          <pc:sldMk cId="1628915019" sldId="259"/>
        </pc:sldMkLst>
        <pc:spChg chg="mod">
          <ac:chgData name="Calla Wiemer" userId="77eb88967580a5cd" providerId="LiveId" clId="{0E25644F-CDE6-460C-9EAF-8F9E167FD6DA}" dt="2025-01-16T05:17:52.611" v="5" actId="20577"/>
          <ac:spMkLst>
            <pc:docMk/>
            <pc:sldMk cId="1628915019" sldId="259"/>
            <ac:spMk id="3" creationId="{32EB373E-29F4-81C7-8C79-8424141F5EA1}"/>
          </ac:spMkLst>
        </pc:spChg>
        <pc:picChg chg="del">
          <ac:chgData name="Calla Wiemer" userId="77eb88967580a5cd" providerId="LiveId" clId="{0E25644F-CDE6-460C-9EAF-8F9E167FD6DA}" dt="2025-01-16T05:17:58.426" v="6" actId="478"/>
          <ac:picMkLst>
            <pc:docMk/>
            <pc:sldMk cId="1628915019" sldId="259"/>
            <ac:picMk id="2" creationId="{D2D035ED-3F0F-1460-5374-90855B7A74D4}"/>
          </ac:picMkLst>
        </pc:picChg>
        <pc:picChg chg="add mod">
          <ac:chgData name="Calla Wiemer" userId="77eb88967580a5cd" providerId="LiveId" clId="{0E25644F-CDE6-460C-9EAF-8F9E167FD6DA}" dt="2025-01-16T05:18:33.006" v="10" actId="1076"/>
          <ac:picMkLst>
            <pc:docMk/>
            <pc:sldMk cId="1628915019" sldId="259"/>
            <ac:picMk id="4" creationId="{1FF2F1D8-7418-AFB6-A19D-C66524282D42}"/>
          </ac:picMkLst>
        </pc:picChg>
      </pc:sldChg>
      <pc:sldChg chg="del">
        <pc:chgData name="Calla Wiemer" userId="77eb88967580a5cd" providerId="LiveId" clId="{0E25644F-CDE6-460C-9EAF-8F9E167FD6DA}" dt="2025-01-16T05:17:46.061" v="3" actId="47"/>
        <pc:sldMkLst>
          <pc:docMk/>
          <pc:sldMk cId="2324932843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0297-9044-4F17-BD58-09BEAB23641D}" type="datetimeFigureOut">
              <a:rPr lang="en-PH" smtClean="0"/>
              <a:t>16/01/2025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1A8DD-F6D4-416F-A28F-11389DBDFE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1496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Sources as for Chart 1.2.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1A8DD-F6D4-416F-A28F-11389DBDFE0A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42195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EB373E-29F4-81C7-8C79-8424141F5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885022" cy="477055"/>
          </a:xfrm>
        </p:spPr>
        <p:txBody>
          <a:bodyPr/>
          <a:lstStyle/>
          <a:p>
            <a:r>
              <a:rPr lang="en-US"/>
              <a:t>Chart 10.2  Philippine Growth in Regional Context, 1961-2023 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F2F1D8-7418-AFB6-A19D-C66524282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829" y="991517"/>
            <a:ext cx="11048342" cy="517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1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95</TotalTime>
  <Words>16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10.2  Philippine Growth in Regional Context, 1961-2023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2022-09-29T23:52:03Z</dcterms:created>
  <dcterms:modified xsi:type="dcterms:W3CDTF">2025-01-16T05:19:16Z</dcterms:modified>
</cp:coreProperties>
</file>