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5"/>
  </p:notesMasterIdLst>
  <p:sldIdLst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C0788F-7A56-4B07-A0FB-B16582EA00C4}" v="2" dt="2026-02-09T11:13:07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145" autoAdjust="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addSld modSld">
      <pc:chgData name="Calla Wiemer" userId="77eb88967580a5cd" providerId="LiveId" clId="{BDC8534F-CCD7-4F1F-A8DB-0EF5E7A84841}" dt="2026-02-09T11:14:02.360" v="10" actId="1076"/>
      <pc:docMkLst>
        <pc:docMk/>
      </pc:docMkLst>
      <pc:sldChg chg="modSp mod">
        <pc:chgData name="Calla Wiemer" userId="77eb88967580a5cd" providerId="LiveId" clId="{BDC8534F-CCD7-4F1F-A8DB-0EF5E7A84841}" dt="2026-02-09T11:13:24.087" v="7" actId="14100"/>
        <pc:sldMkLst>
          <pc:docMk/>
          <pc:sldMk cId="3999235275" sldId="258"/>
        </pc:sldMkLst>
        <pc:picChg chg="mod">
          <ac:chgData name="Calla Wiemer" userId="77eb88967580a5cd" providerId="LiveId" clId="{BDC8534F-CCD7-4F1F-A8DB-0EF5E7A84841}" dt="2026-02-09T11:13:24.087" v="7" actId="14100"/>
          <ac:picMkLst>
            <pc:docMk/>
            <pc:sldMk cId="3999235275" sldId="258"/>
            <ac:picMk id="4" creationId="{757F9EC6-C0D6-B046-765B-0031DFA039A1}"/>
          </ac:picMkLst>
        </pc:picChg>
      </pc:sldChg>
      <pc:sldChg chg="addSp delSp modSp add mod">
        <pc:chgData name="Calla Wiemer" userId="77eb88967580a5cd" providerId="LiveId" clId="{BDC8534F-CCD7-4F1F-A8DB-0EF5E7A84841}" dt="2026-02-09T11:14:02.360" v="10" actId="1076"/>
        <pc:sldMkLst>
          <pc:docMk/>
          <pc:sldMk cId="1518840820" sldId="259"/>
        </pc:sldMkLst>
        <pc:spChg chg="mod">
          <ac:chgData name="Calla Wiemer" userId="77eb88967580a5cd" providerId="LiveId" clId="{BDC8534F-CCD7-4F1F-A8DB-0EF5E7A84841}" dt="2026-02-09T11:12:45.585" v="2" actId="20577"/>
          <ac:spMkLst>
            <pc:docMk/>
            <pc:sldMk cId="1518840820" sldId="259"/>
            <ac:spMk id="3" creationId="{57EEF9A3-30C5-033D-1A0F-5B9C75EC7BB8}"/>
          </ac:spMkLst>
        </pc:spChg>
        <pc:picChg chg="add mod">
          <ac:chgData name="Calla Wiemer" userId="77eb88967580a5cd" providerId="LiveId" clId="{BDC8534F-CCD7-4F1F-A8DB-0EF5E7A84841}" dt="2026-02-09T11:14:02.360" v="10" actId="1076"/>
          <ac:picMkLst>
            <pc:docMk/>
            <pc:sldMk cId="1518840820" sldId="259"/>
            <ac:picMk id="2" creationId="{94B2BA29-8432-D177-99DD-5D56A9678135}"/>
          </ac:picMkLst>
        </pc:picChg>
        <pc:picChg chg="del">
          <ac:chgData name="Calla Wiemer" userId="77eb88967580a5cd" providerId="LiveId" clId="{BDC8534F-CCD7-4F1F-A8DB-0EF5E7A84841}" dt="2026-02-09T11:12:57.295" v="3" actId="478"/>
          <ac:picMkLst>
            <pc:docMk/>
            <pc:sldMk cId="1518840820" sldId="259"/>
            <ac:picMk id="4" creationId="{A85E9FBE-8384-AF82-BA91-0A65B64D28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9503B-73E5-486A-B4D2-D3B5E8B30F4D}" type="datetimeFigureOut">
              <a:rPr lang="en-PH" smtClean="0"/>
              <a:t>2/9/2026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8123A-7447-4284-A29A-8BA9264B414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6986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 source</a:t>
            </a:r>
          </a:p>
          <a:p>
            <a:r>
              <a:rPr lang="en-US"/>
              <a:t>Asian Bonds Online, https://asianbondsonline.adb.org/data-portal/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8123A-7447-4284-A29A-8BA9264B414D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14514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57B6A-6D1A-15EE-2E4B-76D0DDD8C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733F08-2EAB-F7AA-C15C-26D59B4EA7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C64503-8A38-091B-7213-70A2DCEBFF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 source</a:t>
            </a:r>
          </a:p>
          <a:p>
            <a:r>
              <a:rPr lang="en-US"/>
              <a:t>Asian Bonds Online, https://asianbondsonline.adb.org/data-portal/</a:t>
            </a:r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8B218-40F3-34C9-ABDA-08F78B0D2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8123A-7447-4284-A29A-8BA9264B414D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50725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E8472F-99DB-658D-A160-8DF0CDDA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7.2  Bonds Outstanding, 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7F9EC6-C0D6-B046-765B-0031DFA03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2760" y="878346"/>
            <a:ext cx="5874041" cy="545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23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CCA61-B292-DF0C-AF61-7CF8B6541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EEF9A3-30C5-033D-1A0F-5B9C75EC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7.2  Bonds Outstanding,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B2BA29-8432-D177-99DD-5D56A9678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2078" y="891335"/>
            <a:ext cx="5967843" cy="540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4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455</TotalTime>
  <Words>46</Words>
  <Application>Microsoft Office PowerPoint</Application>
  <PresentationFormat>Widescreen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Office Theme</vt:lpstr>
      <vt:lpstr>1_Office Theme</vt:lpstr>
      <vt:lpstr>Chart 7.2  Bonds Outstanding, 2023</vt:lpstr>
      <vt:lpstr>Chart 7.2  Bonds Outstanding,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2022-09-29T04:57:34Z</dcterms:created>
  <dcterms:modified xsi:type="dcterms:W3CDTF">2026-02-09T11:14:06Z</dcterms:modified>
</cp:coreProperties>
</file>