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5"/>
  </p:notesMasterIdLst>
  <p:sldIdLst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4CAD2-7092-4CE2-BA71-162569ABB437}" v="4" dt="2025-12-30T03:20:56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2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30T03:21:10.612" v="30" actId="1076"/>
      <pc:docMkLst>
        <pc:docMk/>
      </pc:docMkLst>
      <pc:sldChg chg="addSp delSp modSp mod modNotesTx">
        <pc:chgData name="Calla Wiemer" userId="77eb88967580a5cd" providerId="LiveId" clId="{86E44831-6734-45FE-A906-8A28FFDD5944}" dt="2025-12-29T22:10:19.993" v="26" actId="20577"/>
        <pc:sldMkLst>
          <pc:docMk/>
          <pc:sldMk cId="587908455" sldId="263"/>
        </pc:sldMkLst>
        <pc:spChg chg="mod">
          <ac:chgData name="Calla Wiemer" userId="77eb88967580a5cd" providerId="LiveId" clId="{86E44831-6734-45FE-A906-8A28FFDD5944}" dt="2025-12-29T17:52:14.325" v="1" actId="20577"/>
          <ac:spMkLst>
            <pc:docMk/>
            <pc:sldMk cId="587908455" sldId="263"/>
            <ac:spMk id="3" creationId="{31C44DB0-EC9F-42E8-DFBC-43DEC6B0B010}"/>
          </ac:spMkLst>
        </pc:spChg>
        <pc:picChg chg="del">
          <ac:chgData name="Calla Wiemer" userId="77eb88967580a5cd" providerId="LiveId" clId="{86E44831-6734-45FE-A906-8A28FFDD5944}" dt="2025-12-29T21:17:59.938" v="4" actId="478"/>
          <ac:picMkLst>
            <pc:docMk/>
            <pc:sldMk cId="587908455" sldId="263"/>
            <ac:picMk id="2" creationId="{2A3AAE10-A68D-F9AC-131B-D4BFF65A539B}"/>
          </ac:picMkLst>
        </pc:picChg>
        <pc:picChg chg="add mod">
          <ac:chgData name="Calla Wiemer" userId="77eb88967580a5cd" providerId="LiveId" clId="{86E44831-6734-45FE-A906-8A28FFDD5944}" dt="2025-12-29T21:18:25.559" v="8" actId="1076"/>
          <ac:picMkLst>
            <pc:docMk/>
            <pc:sldMk cId="587908455" sldId="263"/>
            <ac:picMk id="4" creationId="{956552AD-4A2D-166E-098B-F47A846C1D3D}"/>
          </ac:picMkLst>
        </pc:picChg>
      </pc:sldChg>
      <pc:sldChg chg="addSp delSp modSp mod">
        <pc:chgData name="Calla Wiemer" userId="77eb88967580a5cd" providerId="LiveId" clId="{86E44831-6734-45FE-A906-8A28FFDD5944}" dt="2025-12-30T03:21:10.612" v="30" actId="1076"/>
        <pc:sldMkLst>
          <pc:docMk/>
          <pc:sldMk cId="3593738556" sldId="264"/>
        </pc:sldMkLst>
        <pc:spChg chg="mod">
          <ac:chgData name="Calla Wiemer" userId="77eb88967580a5cd" providerId="LiveId" clId="{86E44831-6734-45FE-A906-8A28FFDD5944}" dt="2025-12-29T17:52:25.684" v="3" actId="20577"/>
          <ac:spMkLst>
            <pc:docMk/>
            <pc:sldMk cId="3593738556" sldId="264"/>
            <ac:spMk id="3" creationId="{DC4F03CA-CF97-02F0-40BF-99D3D635ADF2}"/>
          </ac:spMkLst>
        </pc:spChg>
        <pc:picChg chg="add mod">
          <ac:chgData name="Calla Wiemer" userId="77eb88967580a5cd" providerId="LiveId" clId="{86E44831-6734-45FE-A906-8A28FFDD5944}" dt="2025-12-30T03:21:10.612" v="30" actId="1076"/>
          <ac:picMkLst>
            <pc:docMk/>
            <pc:sldMk cId="3593738556" sldId="264"/>
            <ac:picMk id="2" creationId="{6422DF5A-DBE7-B27F-5E6F-5B4B10AD1C2B}"/>
          </ac:picMkLst>
        </pc:picChg>
        <pc:picChg chg="del">
          <ac:chgData name="Calla Wiemer" userId="77eb88967580a5cd" providerId="LiveId" clId="{86E44831-6734-45FE-A906-8A28FFDD5944}" dt="2025-12-30T03:20:46.336" v="27" actId="478"/>
          <ac:picMkLst>
            <pc:docMk/>
            <pc:sldMk cId="3593738556" sldId="264"/>
            <ac:picMk id="5" creationId="{AEBCBB81-ADC8-77A9-A29E-580C127D46B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5B0A1-46DC-4DE8-9550-663CFABBB775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570FB-9F87-41B6-A3C6-FE7543A50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4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BIS, https://www.bis.org/statistics/rpfx25.htm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570FB-9F87-41B6-A3C6-FE7543A508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17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r>
              <a:rPr lang="en-US"/>
              <a:t>BIS, https://www.bis.org/statistics/rpfx25.htm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570FB-9F87-41B6-A3C6-FE7543A508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C44DB0-EC9F-42E8-DFBC-43DEC6B0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623765" cy="1454983"/>
          </a:xfrm>
        </p:spPr>
        <p:txBody>
          <a:bodyPr/>
          <a:lstStyle/>
          <a:p>
            <a:r>
              <a:rPr lang="en-US"/>
              <a:t>Chart 8.1  </a:t>
            </a:r>
            <a:br>
              <a:rPr lang="en-US"/>
            </a:br>
            <a:r>
              <a:rPr lang="en-US"/>
              <a:t>Foreign Exchange Market Turnover by Instrument, 2001-2025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6552AD-4A2D-166E-098B-F47A846C1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6004" y="1984643"/>
            <a:ext cx="7359992" cy="431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90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4F03CA-CF97-02F0-40BF-99D3D635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1" y="177874"/>
            <a:ext cx="11710683" cy="477055"/>
          </a:xfrm>
        </p:spPr>
        <p:txBody>
          <a:bodyPr/>
          <a:lstStyle/>
          <a:p>
            <a:r>
              <a:rPr lang="en-US"/>
              <a:t>Table 8.1  Foreign Exchange Market Ranking &amp; Shares, 2025 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22DF5A-DBE7-B27F-5E6F-5B4B10AD1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490" y="893343"/>
            <a:ext cx="5655019" cy="544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3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1773</TotalTime>
  <Words>57</Words>
  <Application>Microsoft Office PowerPoint</Application>
  <PresentationFormat>Widescreen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Office Theme</vt:lpstr>
      <vt:lpstr>1_Office Theme</vt:lpstr>
      <vt:lpstr>Chart 8.1   Foreign Exchange Market Turnover by Instrument, 2001-2025</vt:lpstr>
      <vt:lpstr>Table 8.1  Foreign Exchange Market Ranking &amp; Shares, 2025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2022-09-29T05:10:08Z</dcterms:created>
  <dcterms:modified xsi:type="dcterms:W3CDTF">2025-12-30T03:21:15Z</dcterms:modified>
</cp:coreProperties>
</file>