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DC52F3-1483-4437-B2B8-87E25F450F32}" v="1" dt="2025-12-15T03:28:29.1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 snapToGrid="0">
      <p:cViewPr varScale="1">
        <p:scale>
          <a:sx n="95" d="100"/>
          <a:sy n="95" d="100"/>
        </p:scale>
        <p:origin x="9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6E44831-6734-45FE-A906-8A28FFDD5944}"/>
    <pc:docChg chg="custSel modSld">
      <pc:chgData name="Calla Wiemer" userId="77eb88967580a5cd" providerId="LiveId" clId="{86E44831-6734-45FE-A906-8A28FFDD5944}" dt="2025-12-15T03:28:38.017" v="5" actId="14100"/>
      <pc:docMkLst>
        <pc:docMk/>
      </pc:docMkLst>
      <pc:sldChg chg="addSp delSp modSp mod">
        <pc:chgData name="Calla Wiemer" userId="77eb88967580a5cd" providerId="LiveId" clId="{86E44831-6734-45FE-A906-8A28FFDD5944}" dt="2025-12-15T03:28:38.017" v="5" actId="14100"/>
        <pc:sldMkLst>
          <pc:docMk/>
          <pc:sldMk cId="2999334092" sldId="262"/>
        </pc:sldMkLst>
        <pc:spChg chg="mod">
          <ac:chgData name="Calla Wiemer" userId="77eb88967580a5cd" providerId="LiveId" clId="{86E44831-6734-45FE-A906-8A28FFDD5944}" dt="2025-12-15T03:28:07.576" v="1" actId="20577"/>
          <ac:spMkLst>
            <pc:docMk/>
            <pc:sldMk cId="2999334092" sldId="262"/>
            <ac:spMk id="3" creationId="{5FDDFC67-3B44-32DC-3BD7-724D4D1B980D}"/>
          </ac:spMkLst>
        </pc:spChg>
        <pc:picChg chg="del">
          <ac:chgData name="Calla Wiemer" userId="77eb88967580a5cd" providerId="LiveId" clId="{86E44831-6734-45FE-A906-8A28FFDD5944}" dt="2025-12-15T03:28:13.189" v="2" actId="478"/>
          <ac:picMkLst>
            <pc:docMk/>
            <pc:sldMk cId="2999334092" sldId="262"/>
            <ac:picMk id="2" creationId="{DAB3FDAB-8B0E-D72A-F173-38577F5D1A3A}"/>
          </ac:picMkLst>
        </pc:picChg>
        <pc:picChg chg="add mod">
          <ac:chgData name="Calla Wiemer" userId="77eb88967580a5cd" providerId="LiveId" clId="{86E44831-6734-45FE-A906-8A28FFDD5944}" dt="2025-12-15T03:28:38.017" v="5" actId="14100"/>
          <ac:picMkLst>
            <pc:docMk/>
            <pc:sldMk cId="2999334092" sldId="262"/>
            <ac:picMk id="4" creationId="{3E30C60D-8639-1298-BD22-F38496CE640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358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1565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DDFC67-3B44-32DC-3BD7-724D4D1B9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2.2</a:t>
            </a:r>
            <a:br>
              <a:rPr lang="en-US"/>
            </a:br>
            <a:r>
              <a:rPr lang="en-US"/>
              <a:t>GDP per Capita, 2024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0C60D-8639-1298-BD22-F38496CE6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849" y="103037"/>
            <a:ext cx="5450380" cy="657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33409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161</TotalTime>
  <Words>8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 Theme</vt:lpstr>
      <vt:lpstr>Chart 2.2 GDP per Capita,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3</cp:revision>
  <dcterms:created xsi:type="dcterms:W3CDTF">2022-09-28T06:09:01Z</dcterms:created>
  <dcterms:modified xsi:type="dcterms:W3CDTF">2025-12-15T03:28:38Z</dcterms:modified>
</cp:coreProperties>
</file>