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6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89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1DC52F3-1483-4437-B2B8-87E25F450F32}" v="1" dt="2025-12-15T03:28:29.15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7" autoAdjust="0"/>
    <p:restoredTop sz="94660"/>
  </p:normalViewPr>
  <p:slideViewPr>
    <p:cSldViewPr snapToGrid="0">
      <p:cViewPr varScale="1">
        <p:scale>
          <a:sx n="95" d="100"/>
          <a:sy n="95" d="100"/>
        </p:scale>
        <p:origin x="92" y="5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lla Wiemer" userId="77eb88967580a5cd" providerId="LiveId" clId="{86E44831-6734-45FE-A906-8A28FFDD5944}"/>
    <pc:docChg chg="custSel modSld">
      <pc:chgData name="Calla Wiemer" userId="77eb88967580a5cd" providerId="LiveId" clId="{86E44831-6734-45FE-A906-8A28FFDD5944}" dt="2025-12-15T03:28:38.017" v="5" actId="14100"/>
      <pc:docMkLst>
        <pc:docMk/>
      </pc:docMkLst>
      <pc:sldChg chg="addSp delSp modSp mod">
        <pc:chgData name="Calla Wiemer" userId="77eb88967580a5cd" providerId="LiveId" clId="{86E44831-6734-45FE-A906-8A28FFDD5944}" dt="2025-12-15T03:28:38.017" v="5" actId="14100"/>
        <pc:sldMkLst>
          <pc:docMk/>
          <pc:sldMk cId="2999334092" sldId="262"/>
        </pc:sldMkLst>
        <pc:spChg chg="mod">
          <ac:chgData name="Calla Wiemer" userId="77eb88967580a5cd" providerId="LiveId" clId="{86E44831-6734-45FE-A906-8A28FFDD5944}" dt="2025-12-15T03:28:07.576" v="1" actId="20577"/>
          <ac:spMkLst>
            <pc:docMk/>
            <pc:sldMk cId="2999334092" sldId="262"/>
            <ac:spMk id="3" creationId="{5FDDFC67-3B44-32DC-3BD7-724D4D1B980D}"/>
          </ac:spMkLst>
        </pc:spChg>
        <pc:picChg chg="del">
          <ac:chgData name="Calla Wiemer" userId="77eb88967580a5cd" providerId="LiveId" clId="{86E44831-6734-45FE-A906-8A28FFDD5944}" dt="2025-12-15T03:28:13.189" v="2" actId="478"/>
          <ac:picMkLst>
            <pc:docMk/>
            <pc:sldMk cId="2999334092" sldId="262"/>
            <ac:picMk id="2" creationId="{DAB3FDAB-8B0E-D72A-F173-38577F5D1A3A}"/>
          </ac:picMkLst>
        </pc:picChg>
        <pc:picChg chg="add mod">
          <ac:chgData name="Calla Wiemer" userId="77eb88967580a5cd" providerId="LiveId" clId="{86E44831-6734-45FE-A906-8A28FFDD5944}" dt="2025-12-15T03:28:38.017" v="5" actId="14100"/>
          <ac:picMkLst>
            <pc:docMk/>
            <pc:sldMk cId="2999334092" sldId="262"/>
            <ac:picMk id="4" creationId="{3E30C60D-8639-1298-BD22-F38496CE6405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9CF372-EE0F-E963-4C58-B9F5B86D08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8932" y="2247492"/>
            <a:ext cx="8516983" cy="193262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FE563D-2627-A719-482F-945F0A160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5275217" cy="14549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413587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C8A5911-F1C7-4620-C8D4-D0FD1DB4116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90616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CB2ABB1-E9C4-3021-2543-0CC5E023FD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869" b="23024"/>
          <a:stretch/>
        </p:blipFill>
        <p:spPr>
          <a:xfrm>
            <a:off x="0" y="6376160"/>
            <a:ext cx="12192000" cy="47705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154073B-445F-2D8C-0A95-62D933DB859C}"/>
              </a:ext>
            </a:extLst>
          </p:cNvPr>
          <p:cNvSpPr txBox="1"/>
          <p:nvPr userDrawn="1"/>
        </p:nvSpPr>
        <p:spPr>
          <a:xfrm>
            <a:off x="10419399" y="6364869"/>
            <a:ext cx="177260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389A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Macroeconomics</a:t>
            </a:r>
          </a:p>
          <a:p>
            <a:pPr algn="ctr"/>
            <a:r>
              <a:rPr lang="en-GB" sz="105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for Emerging East Asia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0FD94C-C7CF-1101-16BC-6EF02DFEA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5288279" cy="1350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4115653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FDDFC67-3B44-32DC-3BD7-724D4D1B98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Chart 2.2</a:t>
            </a:r>
            <a:br>
              <a:rPr lang="en-US"/>
            </a:br>
            <a:r>
              <a:rPr lang="en-US"/>
              <a:t>GDP per Capita, 2024</a:t>
            </a:r>
            <a:endParaRPr lang="en-PH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E30C60D-8639-1298-BD22-F38496CE64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7849" y="103037"/>
            <a:ext cx="5450380" cy="6571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933409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DBEC952E-E7CD-40AD-BFCB-085933C80C0D}" vid="{2CC43116-F9B7-4B74-8957-A4A458687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macroforasia master</Template>
  <TotalTime>161</TotalTime>
  <Words>8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1_Office Theme</vt:lpstr>
      <vt:lpstr>Chart 2.2 GDP per Capita, 2024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Calla Wiemer</dc:creator>
  <cp:lastModifiedBy>Calla Wiemer</cp:lastModifiedBy>
  <cp:revision>3</cp:revision>
  <dcterms:created xsi:type="dcterms:W3CDTF">2022-09-28T06:09:01Z</dcterms:created>
  <dcterms:modified xsi:type="dcterms:W3CDTF">2025-12-15T03:28:38Z</dcterms:modified>
</cp:coreProperties>
</file>