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5B388-E31A-4ADD-9DA2-8AA02E7C7F03}" v="1" dt="2025-01-16T05:01:07.2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2772" autoAdjust="0"/>
  </p:normalViewPr>
  <p:slideViewPr>
    <p:cSldViewPr snapToGrid="0">
      <p:cViewPr varScale="1">
        <p:scale>
          <a:sx n="66" d="100"/>
          <a:sy n="66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0EF5B388-E31A-4ADD-9DA2-8AA02E7C7F03}"/>
    <pc:docChg chg="custSel modSld">
      <pc:chgData name="Calla Wiemer" userId="77eb88967580a5cd" providerId="LiveId" clId="{0EF5B388-E31A-4ADD-9DA2-8AA02E7C7F03}" dt="2025-01-16T05:02:38.670" v="57"/>
      <pc:docMkLst>
        <pc:docMk/>
      </pc:docMkLst>
      <pc:sldChg chg="addSp delSp modSp mod modNotesTx">
        <pc:chgData name="Calla Wiemer" userId="77eb88967580a5cd" providerId="LiveId" clId="{0EF5B388-E31A-4ADD-9DA2-8AA02E7C7F03}" dt="2025-01-16T05:02:38.670" v="57"/>
        <pc:sldMkLst>
          <pc:docMk/>
          <pc:sldMk cId="1640751809" sldId="258"/>
        </pc:sldMkLst>
        <pc:picChg chg="del">
          <ac:chgData name="Calla Wiemer" userId="77eb88967580a5cd" providerId="LiveId" clId="{0EF5B388-E31A-4ADD-9DA2-8AA02E7C7F03}" dt="2025-01-16T05:00:58.010" v="0" actId="478"/>
          <ac:picMkLst>
            <pc:docMk/>
            <pc:sldMk cId="1640751809" sldId="258"/>
            <ac:picMk id="2" creationId="{500C98B0-A7C7-102A-FD75-7C393E847250}"/>
          </ac:picMkLst>
        </pc:picChg>
        <pc:picChg chg="add mod">
          <ac:chgData name="Calla Wiemer" userId="77eb88967580a5cd" providerId="LiveId" clId="{0EF5B388-E31A-4ADD-9DA2-8AA02E7C7F03}" dt="2025-01-16T05:01:25.664" v="6" actId="1076"/>
          <ac:picMkLst>
            <pc:docMk/>
            <pc:sldMk cId="1640751809" sldId="258"/>
            <ac:picMk id="4" creationId="{70695A7E-B912-2261-CF9E-405311AAFB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41E76-A03E-4C83-BB6A-C1DA2FDF60B0}" type="datetimeFigureOut">
              <a:rPr lang="en-PH" smtClean="0"/>
              <a:t>16/01/2025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36B15-A544-4ECF-93D4-978394121472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2549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sources: </a:t>
            </a:r>
          </a:p>
          <a:p>
            <a:r>
              <a:rPr lang="en-US"/>
              <a:t>World Bank World Development Indicators; </a:t>
            </a:r>
          </a:p>
          <a:p>
            <a:r>
              <a:rPr lang="en-US"/>
              <a:t>National Statistics, R.O.C.(Taiwan), https://nstatdb.dgbas.gov.tw/dgbasall/webMain.aspx?k=engmain.</a:t>
            </a:r>
          </a:p>
          <a:p>
            <a:r>
              <a:rPr lang="en-US"/>
              <a:t>World Economic Outlook Database, October 2024, https://www.imf.org/en/Publications/WEO/weo-database/2024/October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36B15-A544-4ECF-93D4-978394121472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0679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4C726F-0E54-3BBB-397D-5924709D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1.2  GDP Growth Rates Superimposed, 1961-2023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695A7E-B912-2261-CF9E-405311AAF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921" y="976086"/>
            <a:ext cx="11786158" cy="522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5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95</TotalTime>
  <Words>76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Chart 1.2  GDP Growth Rates Superimposed, 1961-2023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5</cp:revision>
  <dcterms:created xsi:type="dcterms:W3CDTF">2022-09-28T05:03:08Z</dcterms:created>
  <dcterms:modified xsi:type="dcterms:W3CDTF">2025-01-16T05:02:47Z</dcterms:modified>
</cp:coreProperties>
</file>