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76485" autoAdjust="0"/>
  </p:normalViewPr>
  <p:slideViewPr>
    <p:cSldViewPr snapToGrid="0">
      <p:cViewPr varScale="1">
        <p:scale>
          <a:sx n="79" d="100"/>
          <a:sy n="79" d="100"/>
        </p:scale>
        <p:origin x="3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7931933C-29BF-40A7-9D58-0DD7F1BE7FA1}"/>
    <pc:docChg chg="modSld">
      <pc:chgData name="Calla Wiemer" userId="77eb88967580a5cd" providerId="LiveId" clId="{7931933C-29BF-40A7-9D58-0DD7F1BE7FA1}" dt="2023-08-19T07:07:36.698" v="135"/>
      <pc:docMkLst>
        <pc:docMk/>
      </pc:docMkLst>
      <pc:sldChg chg="addSp modSp mod modNotesTx">
        <pc:chgData name="Calla Wiemer" userId="77eb88967580a5cd" providerId="LiveId" clId="{7931933C-29BF-40A7-9D58-0DD7F1BE7FA1}" dt="2023-08-19T07:07:36.698" v="135"/>
        <pc:sldMkLst>
          <pc:docMk/>
          <pc:sldMk cId="1331992112" sldId="261"/>
        </pc:sldMkLst>
        <pc:spChg chg="mod">
          <ac:chgData name="Calla Wiemer" userId="77eb88967580a5cd" providerId="LiveId" clId="{7931933C-29BF-40A7-9D58-0DD7F1BE7FA1}" dt="2023-08-19T05:56:06.314" v="42" actId="20577"/>
          <ac:spMkLst>
            <pc:docMk/>
            <pc:sldMk cId="1331992112" sldId="261"/>
            <ac:spMk id="2" creationId="{B27A508B-0E36-A3A9-B177-395F7A1A7A8D}"/>
          </ac:spMkLst>
        </pc:spChg>
        <pc:spChg chg="mod">
          <ac:chgData name="Calla Wiemer" userId="77eb88967580a5cd" providerId="LiveId" clId="{7931933C-29BF-40A7-9D58-0DD7F1BE7FA1}" dt="2023-08-19T05:57:01.036" v="44" actId="20577"/>
          <ac:spMkLst>
            <pc:docMk/>
            <pc:sldMk cId="1331992112" sldId="261"/>
            <ac:spMk id="3" creationId="{A2121F48-EA80-45A4-6F8E-663B4D6E20C3}"/>
          </ac:spMkLst>
        </pc:spChg>
        <pc:picChg chg="add mod">
          <ac:chgData name="Calla Wiemer" userId="77eb88967580a5cd" providerId="LiveId" clId="{7931933C-29BF-40A7-9D58-0DD7F1BE7FA1}" dt="2023-08-19T05:14:35.139" v="1" actId="1076"/>
          <ac:picMkLst>
            <pc:docMk/>
            <pc:sldMk cId="1331992112" sldId="261"/>
            <ac:picMk id="4" creationId="{5644EEDF-E957-3810-4366-FC7AB369663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609E6-667A-45AC-BAFE-CE6645E52DCE}" type="datetimeFigureOut">
              <a:rPr lang="en-PH" smtClean="0"/>
              <a:t>19/08/2023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AC665-EA49-431B-B26B-7FEB1536D93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55559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source: </a:t>
            </a:r>
          </a:p>
          <a:p>
            <a:r>
              <a:rPr lang="en-US"/>
              <a:t>IMF International Financial Statistics</a:t>
            </a:r>
          </a:p>
          <a:p>
            <a:r>
              <a:rPr lang="en-GB"/>
              <a:t>   Balance of Payments, Analytic Presentation, Reserves and related items [BPM6], US Dollar</a:t>
            </a:r>
          </a:p>
          <a:p>
            <a:r>
              <a:rPr lang="en-GB"/>
              <a:t>   International Reserves and Liquidity, Reserves, Official Reserve Assets, Market Value/Price, US Dollar</a:t>
            </a:r>
          </a:p>
          <a:p>
            <a:r>
              <a:rPr lang="en-GB"/>
              <a:t>Central Bank of the Republic of China (Taiwan)</a:t>
            </a:r>
          </a:p>
          <a:p>
            <a:r>
              <a:rPr lang="en-GB"/>
              <a:t>   Balance of Payments, Reserve Assets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9AC665-EA49-431B-B26B-7FEB1536D938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8281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872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3382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caes.us/asia-economics-blog/macro-policy-202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acaes.us/blog/pandemic-2021-prelimina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121F48-EA80-45A4-6F8E-663B4D6E2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3" y="177874"/>
            <a:ext cx="4078959" cy="1454983"/>
          </a:xfrm>
        </p:spPr>
        <p:txBody>
          <a:bodyPr/>
          <a:lstStyle/>
          <a:p>
            <a:r>
              <a:rPr lang="en-US" sz="3600"/>
              <a:t>Chart 11.1  </a:t>
            </a:r>
            <a:br>
              <a:rPr lang="en-US" sz="3600"/>
            </a:br>
            <a:r>
              <a:rPr lang="en-US" sz="3600"/>
              <a:t>Reserve Asset Flows, 2008-2022 </a:t>
            </a:r>
            <a:endParaRPr lang="en-PH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7A508B-0E36-A3A9-B177-395F7A1A7A8D}"/>
              </a:ext>
            </a:extLst>
          </p:cNvPr>
          <p:cNvSpPr txBox="1"/>
          <p:nvPr/>
        </p:nvSpPr>
        <p:spPr>
          <a:xfrm>
            <a:off x="9025988" y="6063915"/>
            <a:ext cx="2975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See also, </a:t>
            </a:r>
            <a:r>
              <a:rPr lang="en-US" sz="1200">
                <a:hlinkClick r:id="rId3"/>
              </a:rPr>
              <a:t>Asia Economics Blog, 13 June 2023</a:t>
            </a:r>
            <a:r>
              <a:rPr lang="en-US" sz="1200">
                <a:hlinkClick r:id="rId4"/>
              </a:rPr>
              <a:t> </a:t>
            </a:r>
            <a:endParaRPr lang="en-PH" sz="1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44EEDF-E957-3810-4366-FC7AB36966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7114" y="0"/>
            <a:ext cx="42378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9921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270</TotalTime>
  <Words>79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Chart 11.1   Reserve Asset Flows, 2008-2022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3</cp:revision>
  <dcterms:created xsi:type="dcterms:W3CDTF">2022-09-30T00:45:56Z</dcterms:created>
  <dcterms:modified xsi:type="dcterms:W3CDTF">2023-08-19T07:17:44Z</dcterms:modified>
</cp:coreProperties>
</file>