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D82E95-5A73-47CC-8289-D417D385E350}" v="1" dt="2026-02-08T09:38:18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6485" autoAdjust="0"/>
  </p:normalViewPr>
  <p:slideViewPr>
    <p:cSldViewPr snapToGrid="0">
      <p:cViewPr varScale="1">
        <p:scale>
          <a:sx n="99" d="100"/>
          <a:sy n="99" d="100"/>
        </p:scale>
        <p:origin x="9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DC8534F-CCD7-4F1F-A8DB-0EF5E7A84841}"/>
    <pc:docChg chg="custSel modSld">
      <pc:chgData name="Calla Wiemer" userId="77eb88967580a5cd" providerId="LiveId" clId="{BDC8534F-CCD7-4F1F-A8DB-0EF5E7A84841}" dt="2026-02-08T09:38:44.630" v="5" actId="20577"/>
      <pc:docMkLst>
        <pc:docMk/>
      </pc:docMkLst>
      <pc:sldChg chg="addSp delSp modSp mod modNotesTx">
        <pc:chgData name="Calla Wiemer" userId="77eb88967580a5cd" providerId="LiveId" clId="{BDC8534F-CCD7-4F1F-A8DB-0EF5E7A84841}" dt="2026-02-08T09:38:44.630" v="5" actId="20577"/>
        <pc:sldMkLst>
          <pc:docMk/>
          <pc:sldMk cId="1331992112" sldId="261"/>
        </pc:sldMkLst>
        <pc:picChg chg="add mod">
          <ac:chgData name="Calla Wiemer" userId="77eb88967580a5cd" providerId="LiveId" clId="{BDC8534F-CCD7-4F1F-A8DB-0EF5E7A84841}" dt="2026-02-08T09:38:25.060" v="2" actId="1076"/>
          <ac:picMkLst>
            <pc:docMk/>
            <pc:sldMk cId="1331992112" sldId="261"/>
            <ac:picMk id="4" creationId="{6F8E5D36-BEB0-BCFD-BA6C-693A6C6664CE}"/>
          </ac:picMkLst>
        </pc:picChg>
        <pc:picChg chg="del">
          <ac:chgData name="Calla Wiemer" userId="77eb88967580a5cd" providerId="LiveId" clId="{BDC8534F-CCD7-4F1F-A8DB-0EF5E7A84841}" dt="2026-02-08T09:38:09.567" v="0" actId="478"/>
          <ac:picMkLst>
            <pc:docMk/>
            <pc:sldMk cId="1331992112" sldId="261"/>
            <ac:picMk id="6" creationId="{A4267585-9E52-C237-C232-2272BC678A6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609E6-667A-45AC-BAFE-CE6645E52DCE}" type="datetimeFigureOut">
              <a:rPr lang="en-PH" smtClean="0"/>
              <a:t>2/8/2026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AC665-EA49-431B-B26B-7FEB1536D9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5555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</a:t>
            </a:r>
          </a:p>
          <a:p>
            <a:r>
              <a:rPr lang="en-US"/>
              <a:t>IMF International Financial Statistics / </a:t>
            </a:r>
          </a:p>
          <a:p>
            <a:r>
              <a:rPr lang="en-GB"/>
              <a:t>   Balance of Payments, Analytic Presentation, Reserves and related items [BPM6], US Dollar</a:t>
            </a:r>
          </a:p>
          <a:p>
            <a:r>
              <a:rPr lang="en-GB"/>
              <a:t>   International Reserves and Liquidity, Reserves, Official Reserve Assets, Market Value/Price, US Dollar</a:t>
            </a:r>
          </a:p>
          <a:p>
            <a:r>
              <a:rPr lang="en-GB"/>
              <a:t>Central Bank of the Republic of China (Taiwan)</a:t>
            </a:r>
          </a:p>
          <a:p>
            <a:r>
              <a:rPr lang="en-GB"/>
              <a:t>   Balance of Payments, Reserve Assets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AC665-EA49-431B-B26B-7FEB1536D938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828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caes.us/asia-economics-blog/macro-policy-202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acaes.us/blog/pandemic-2021-prelimina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121F48-EA80-45A4-6F8E-663B4D6E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3" y="177874"/>
            <a:ext cx="4078959" cy="1454983"/>
          </a:xfrm>
        </p:spPr>
        <p:txBody>
          <a:bodyPr/>
          <a:lstStyle/>
          <a:p>
            <a:r>
              <a:rPr lang="en-US" sz="3600"/>
              <a:t>Chart 11.1  </a:t>
            </a:r>
            <a:br>
              <a:rPr lang="en-US" sz="3600"/>
            </a:br>
            <a:r>
              <a:rPr lang="en-US" sz="3600"/>
              <a:t>Reserve Asset Flows, 2008-2023</a:t>
            </a:r>
            <a:endParaRPr lang="en-PH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7A508B-0E36-A3A9-B177-395F7A1A7A8D}"/>
              </a:ext>
            </a:extLst>
          </p:cNvPr>
          <p:cNvSpPr txBox="1"/>
          <p:nvPr/>
        </p:nvSpPr>
        <p:spPr>
          <a:xfrm>
            <a:off x="9025988" y="6063915"/>
            <a:ext cx="2975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See also, </a:t>
            </a:r>
            <a:r>
              <a:rPr lang="en-US" sz="1200">
                <a:hlinkClick r:id="rId3"/>
              </a:rPr>
              <a:t>Asia Economics Blog, 13 June 2023</a:t>
            </a:r>
            <a:r>
              <a:rPr lang="en-US" sz="1200">
                <a:hlinkClick r:id="rId4"/>
              </a:rPr>
              <a:t> </a:t>
            </a:r>
            <a:endParaRPr lang="en-PH" sz="1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8E5D36-BEB0-BCFD-BA6C-693A6C6664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553" y="0"/>
            <a:ext cx="42504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921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2114</TotalTime>
  <Words>80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11.1   Reserve Asset Flows, 2008-2023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5</cp:revision>
  <dcterms:created xsi:type="dcterms:W3CDTF">2022-09-30T00:45:56Z</dcterms:created>
  <dcterms:modified xsi:type="dcterms:W3CDTF">2026-02-08T09:38:52Z</dcterms:modified>
</cp:coreProperties>
</file>