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41E45-EC4D-47CD-A63F-D7AAD22099FF}" v="1" dt="2023-06-19T02:03:55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6757" autoAdjust="0"/>
  </p:normalViewPr>
  <p:slideViewPr>
    <p:cSldViewPr snapToGrid="0">
      <p:cViewPr varScale="1">
        <p:scale>
          <a:sx n="85" d="100"/>
          <a:sy n="85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86241E45-EC4D-47CD-A63F-D7AAD22099FF}"/>
    <pc:docChg chg="custSel modSld">
      <pc:chgData name="Calla Wiemer" userId="77eb88967580a5cd" providerId="LiveId" clId="{86241E45-EC4D-47CD-A63F-D7AAD22099FF}" dt="2023-06-19T02:17:21.371" v="222" actId="20577"/>
      <pc:docMkLst>
        <pc:docMk/>
      </pc:docMkLst>
      <pc:sldChg chg="addSp delSp modSp mod modNotesTx">
        <pc:chgData name="Calla Wiemer" userId="77eb88967580a5cd" providerId="LiveId" clId="{86241E45-EC4D-47CD-A63F-D7AAD22099FF}" dt="2023-06-19T02:17:21.371" v="222" actId="20577"/>
        <pc:sldMkLst>
          <pc:docMk/>
          <pc:sldMk cId="3679970279" sldId="263"/>
        </pc:sldMkLst>
        <pc:spChg chg="mod">
          <ac:chgData name="Calla Wiemer" userId="77eb88967580a5cd" providerId="LiveId" clId="{86241E45-EC4D-47CD-A63F-D7AAD22099FF}" dt="2023-06-19T02:04:58.211" v="24" actId="20577"/>
          <ac:spMkLst>
            <pc:docMk/>
            <pc:sldMk cId="3679970279" sldId="263"/>
            <ac:spMk id="3" creationId="{39073320-D20A-7A16-7E33-163C5911E0DE}"/>
          </ac:spMkLst>
        </pc:spChg>
        <pc:picChg chg="add mod">
          <ac:chgData name="Calla Wiemer" userId="77eb88967580a5cd" providerId="LiveId" clId="{86241E45-EC4D-47CD-A63F-D7AAD22099FF}" dt="2023-06-19T02:04:10.765" v="5" actId="1076"/>
          <ac:picMkLst>
            <pc:docMk/>
            <pc:sldMk cId="3679970279" sldId="263"/>
            <ac:picMk id="2" creationId="{B89BD17A-67C8-C16D-F3A8-B2992083B2AA}"/>
          </ac:picMkLst>
        </pc:picChg>
        <pc:picChg chg="del">
          <ac:chgData name="Calla Wiemer" userId="77eb88967580a5cd" providerId="LiveId" clId="{86241E45-EC4D-47CD-A63F-D7AAD22099FF}" dt="2023-06-19T02:03:44.827" v="0" actId="478"/>
          <ac:picMkLst>
            <pc:docMk/>
            <pc:sldMk cId="3679970279" sldId="263"/>
            <ac:picMk id="4" creationId="{69DFA169-1856-7143-C145-65F4C36F026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5E5B-EA1B-42B6-838A-0E9F553E30D8}" type="datetimeFigureOut">
              <a:rPr lang="en-PH" smtClean="0"/>
              <a:t>19/06/2023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274DE-EDD0-4A5A-97AA-5387E2E78E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922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sources: reserves, IMF International Financial Statistics; GDP, IMF World Economic Outlook April 2023 (contains some preliminary estimates); Taiwan, Central Bank of the Republic of China (Taiwan)</a:t>
            </a:r>
          </a:p>
          <a:p>
            <a:r>
              <a:rPr lang="en-PH"/>
              <a:t>https://data.imf.org/?sk=4C514D48-B6BA-49ED-8AB9-52B0C1A0179B&amp;sId=1390030341854</a:t>
            </a:r>
          </a:p>
          <a:p>
            <a:r>
              <a:rPr lang="en-PH"/>
              <a:t>https://www.imf.org/en/Publications/WEO/weo-database/2023/April</a:t>
            </a:r>
          </a:p>
          <a:p>
            <a:r>
              <a:rPr lang="en-PH"/>
              <a:t>https://cpx.cbc.gov.tw/Tree/TreeSelect?mp=2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274DE-EDD0-4A5A-97AA-5387E2E78E9A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5029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073320-D20A-7A16-7E33-163C5911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11.3  Official Reserves/GDP, 2021-2022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9BD17A-67C8-C16D-F3A8-B2992083B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289" y="849953"/>
            <a:ext cx="4549421" cy="583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7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126</TotalTime>
  <Words>96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Chart 11.3  Official Reserves/GDP, 2021-2022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3</cp:revision>
  <dcterms:created xsi:type="dcterms:W3CDTF">2022-09-30T00:45:56Z</dcterms:created>
  <dcterms:modified xsi:type="dcterms:W3CDTF">2023-06-19T02:17:23Z</dcterms:modified>
</cp:coreProperties>
</file>