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F09F28-4F14-44E8-9DE2-1D8C470BEEBA}" v="2" dt="2025-01-17T09:16:10.8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8563" autoAdjust="0"/>
  </p:normalViewPr>
  <p:slideViewPr>
    <p:cSldViewPr snapToGrid="0">
      <p:cViewPr varScale="1">
        <p:scale>
          <a:sx n="73" d="100"/>
          <a:sy n="73" d="100"/>
        </p:scale>
        <p:origin x="612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2FF09F28-4F14-44E8-9DE2-1D8C470BEEBA}"/>
    <pc:docChg chg="custSel delSld modSld">
      <pc:chgData name="Calla Wiemer" userId="77eb88967580a5cd" providerId="LiveId" clId="{2FF09F28-4F14-44E8-9DE2-1D8C470BEEBA}" dt="2025-01-17T09:16:25.046" v="220" actId="1076"/>
      <pc:docMkLst>
        <pc:docMk/>
      </pc:docMkLst>
      <pc:sldChg chg="del">
        <pc:chgData name="Calla Wiemer" userId="77eb88967580a5cd" providerId="LiveId" clId="{2FF09F28-4F14-44E8-9DE2-1D8C470BEEBA}" dt="2025-01-17T05:55:11.748" v="0" actId="47"/>
        <pc:sldMkLst>
          <pc:docMk/>
          <pc:sldMk cId="1267415441" sldId="256"/>
        </pc:sldMkLst>
      </pc:sldChg>
      <pc:sldChg chg="del">
        <pc:chgData name="Calla Wiemer" userId="77eb88967580a5cd" providerId="LiveId" clId="{2FF09F28-4F14-44E8-9DE2-1D8C470BEEBA}" dt="2025-01-17T05:55:12.205" v="1" actId="47"/>
        <pc:sldMkLst>
          <pc:docMk/>
          <pc:sldMk cId="1627406732" sldId="257"/>
        </pc:sldMkLst>
      </pc:sldChg>
      <pc:sldChg chg="del">
        <pc:chgData name="Calla Wiemer" userId="77eb88967580a5cd" providerId="LiveId" clId="{2FF09F28-4F14-44E8-9DE2-1D8C470BEEBA}" dt="2025-01-17T05:55:13.608" v="3" actId="47"/>
        <pc:sldMkLst>
          <pc:docMk/>
          <pc:sldMk cId="3165492932" sldId="259"/>
        </pc:sldMkLst>
      </pc:sldChg>
      <pc:sldChg chg="del">
        <pc:chgData name="Calla Wiemer" userId="77eb88967580a5cd" providerId="LiveId" clId="{2FF09F28-4F14-44E8-9DE2-1D8C470BEEBA}" dt="2025-01-17T05:55:14.300" v="4" actId="47"/>
        <pc:sldMkLst>
          <pc:docMk/>
          <pc:sldMk cId="3847020851" sldId="260"/>
        </pc:sldMkLst>
      </pc:sldChg>
      <pc:sldChg chg="addSp delSp modSp mod modNotesTx">
        <pc:chgData name="Calla Wiemer" userId="77eb88967580a5cd" providerId="LiveId" clId="{2FF09F28-4F14-44E8-9DE2-1D8C470BEEBA}" dt="2025-01-17T09:16:25.046" v="220" actId="1076"/>
        <pc:sldMkLst>
          <pc:docMk/>
          <pc:sldMk cId="1894985544" sldId="262"/>
        </pc:sldMkLst>
        <pc:spChg chg="mod">
          <ac:chgData name="Calla Wiemer" userId="77eb88967580a5cd" providerId="LiveId" clId="{2FF09F28-4F14-44E8-9DE2-1D8C470BEEBA}" dt="2025-01-17T06:56:09.851" v="193" actId="20577"/>
          <ac:spMkLst>
            <pc:docMk/>
            <pc:sldMk cId="1894985544" sldId="262"/>
            <ac:spMk id="3" creationId="{90899BB2-0EEF-378E-3758-F8AD8C7A2BEA}"/>
          </ac:spMkLst>
        </pc:spChg>
        <pc:picChg chg="add del mod">
          <ac:chgData name="Calla Wiemer" userId="77eb88967580a5cd" providerId="LiveId" clId="{2FF09F28-4F14-44E8-9DE2-1D8C470BEEBA}" dt="2025-01-17T09:15:32.837" v="216" actId="478"/>
          <ac:picMkLst>
            <pc:docMk/>
            <pc:sldMk cId="1894985544" sldId="262"/>
            <ac:picMk id="2" creationId="{204A3E91-8B6E-1BAC-3649-45B5C8F8996A}"/>
          </ac:picMkLst>
        </pc:picChg>
        <pc:picChg chg="del">
          <ac:chgData name="Calla Wiemer" userId="77eb88967580a5cd" providerId="LiveId" clId="{2FF09F28-4F14-44E8-9DE2-1D8C470BEEBA}" dt="2025-01-17T06:56:02.612" v="191" actId="478"/>
          <ac:picMkLst>
            <pc:docMk/>
            <pc:sldMk cId="1894985544" sldId="262"/>
            <ac:picMk id="4" creationId="{0EA765F0-CADF-3E02-312F-059589D09A18}"/>
          </ac:picMkLst>
        </pc:picChg>
        <pc:picChg chg="add mod">
          <ac:chgData name="Calla Wiemer" userId="77eb88967580a5cd" providerId="LiveId" clId="{2FF09F28-4F14-44E8-9DE2-1D8C470BEEBA}" dt="2025-01-17T09:16:25.046" v="220" actId="1076"/>
          <ac:picMkLst>
            <pc:docMk/>
            <pc:sldMk cId="1894985544" sldId="262"/>
            <ac:picMk id="5" creationId="{5CFF3FB7-7CFA-D6D5-DCE0-E1791366A4D3}"/>
          </ac:picMkLst>
        </pc:picChg>
      </pc:sldChg>
      <pc:sldChg chg="del">
        <pc:chgData name="Calla Wiemer" userId="77eb88967580a5cd" providerId="LiveId" clId="{2FF09F28-4F14-44E8-9DE2-1D8C470BEEBA}" dt="2025-01-17T05:55:13.025" v="2" actId="47"/>
        <pc:sldMkLst>
          <pc:docMk/>
          <pc:sldMk cId="472548458" sldId="266"/>
        </pc:sldMkLst>
      </pc:sldChg>
      <pc:sldChg chg="del">
        <pc:chgData name="Calla Wiemer" userId="77eb88967580a5cd" providerId="LiveId" clId="{2FF09F28-4F14-44E8-9DE2-1D8C470BEEBA}" dt="2025-01-17T05:55:18.719" v="6" actId="47"/>
        <pc:sldMkLst>
          <pc:docMk/>
          <pc:sldMk cId="2626071268" sldId="267"/>
        </pc:sldMkLst>
      </pc:sldChg>
      <pc:sldChg chg="del">
        <pc:chgData name="Calla Wiemer" userId="77eb88967580a5cd" providerId="LiveId" clId="{2FF09F28-4F14-44E8-9DE2-1D8C470BEEBA}" dt="2025-01-17T05:55:15.741" v="5" actId="47"/>
        <pc:sldMkLst>
          <pc:docMk/>
          <pc:sldMk cId="3100359897" sldId="26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BE1CAA-43B2-4536-B07F-F9D6C47C0106}" type="datetimeFigureOut">
              <a:rPr lang="en-PH" smtClean="0"/>
              <a:t>17/01/2025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BC2FEC-1ED0-482C-A66D-AED725D9D5F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907537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</a:t>
            </a:r>
          </a:p>
          <a:p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BC2FEC-1ED0-482C-A66D-AED725D9D5FF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513354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279613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578000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0899BB2-0EEF-378E-3758-F8AD8C7A2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4.4  Saving &amp; Investment, Taiwan, 1951-2023</a:t>
            </a:r>
            <a:endParaRPr lang="en-PH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FF3FB7-7CFA-D6D5-DCE0-E1791366A4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798" y="1045030"/>
            <a:ext cx="11234403" cy="5107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985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croforasia master" id="{D4E158F6-9A74-4622-8612-BC828E69A1B4}" vid="{F36EFDE2-01DE-4562-BB76-87D5FDBC3AC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1892</TotalTime>
  <Words>12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Office Theme</vt:lpstr>
      <vt:lpstr>1_Office Theme</vt:lpstr>
      <vt:lpstr>Chart 4.4  Saving &amp; Investment, Taiwan, 1951-2023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2</cp:revision>
  <dcterms:created xsi:type="dcterms:W3CDTF">2022-09-28T08:57:19Z</dcterms:created>
  <dcterms:modified xsi:type="dcterms:W3CDTF">2025-01-17T09:16:35Z</dcterms:modified>
</cp:coreProperties>
</file>