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2BCB1-9492-4EA9-8B54-F209AAD6D783}" v="1" dt="2024-02-19T05:39:00.8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7256" autoAdjust="0"/>
  </p:normalViewPr>
  <p:slideViewPr>
    <p:cSldViewPr snapToGrid="0">
      <p:cViewPr varScale="1">
        <p:scale>
          <a:sx n="56" d="100"/>
          <a:sy n="56" d="100"/>
        </p:scale>
        <p:origin x="78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51C2BCB1-9492-4EA9-8B54-F209AAD6D783}"/>
    <pc:docChg chg="delSld modSld">
      <pc:chgData name="Calla Wiemer" userId="77eb88967580a5cd" providerId="LiveId" clId="{51C2BCB1-9492-4EA9-8B54-F209AAD6D783}" dt="2024-02-19T05:43:53.453" v="93"/>
      <pc:docMkLst>
        <pc:docMk/>
      </pc:docMkLst>
      <pc:sldChg chg="del">
        <pc:chgData name="Calla Wiemer" userId="77eb88967580a5cd" providerId="LiveId" clId="{51C2BCB1-9492-4EA9-8B54-F209AAD6D783}" dt="2024-02-19T05:38:35.255" v="0" actId="47"/>
        <pc:sldMkLst>
          <pc:docMk/>
          <pc:sldMk cId="1267415441" sldId="256"/>
        </pc:sldMkLst>
      </pc:sldChg>
      <pc:sldChg chg="addSp modSp mod modNotesTx">
        <pc:chgData name="Calla Wiemer" userId="77eb88967580a5cd" providerId="LiveId" clId="{51C2BCB1-9492-4EA9-8B54-F209AAD6D783}" dt="2024-02-19T05:43:53.453" v="93"/>
        <pc:sldMkLst>
          <pc:docMk/>
          <pc:sldMk cId="2043448558" sldId="265"/>
        </pc:sldMkLst>
        <pc:picChg chg="add mod">
          <ac:chgData name="Calla Wiemer" userId="77eb88967580a5cd" providerId="LiveId" clId="{51C2BCB1-9492-4EA9-8B54-F209AAD6D783}" dt="2024-02-19T05:39:40.583" v="16" actId="1076"/>
          <ac:picMkLst>
            <pc:docMk/>
            <pc:sldMk cId="2043448558" sldId="265"/>
            <ac:picMk id="4" creationId="{EBFB7721-5D44-77B5-D785-14C0488E921D}"/>
          </ac:picMkLst>
        </pc:picChg>
      </pc:sldChg>
      <pc:sldChg chg="del">
        <pc:chgData name="Calla Wiemer" userId="77eb88967580a5cd" providerId="LiveId" clId="{51C2BCB1-9492-4EA9-8B54-F209AAD6D783}" dt="2024-02-19T05:38:41.033" v="6" actId="47"/>
        <pc:sldMkLst>
          <pc:docMk/>
          <pc:sldMk cId="2509989867" sldId="266"/>
        </pc:sldMkLst>
      </pc:sldChg>
      <pc:sldChg chg="del">
        <pc:chgData name="Calla Wiemer" userId="77eb88967580a5cd" providerId="LiveId" clId="{51C2BCB1-9492-4EA9-8B54-F209AAD6D783}" dt="2024-02-19T05:38:41.448" v="7" actId="47"/>
        <pc:sldMkLst>
          <pc:docMk/>
          <pc:sldMk cId="2633612784" sldId="267"/>
        </pc:sldMkLst>
      </pc:sldChg>
      <pc:sldChg chg="del">
        <pc:chgData name="Calla Wiemer" userId="77eb88967580a5cd" providerId="LiveId" clId="{51C2BCB1-9492-4EA9-8B54-F209AAD6D783}" dt="2024-02-19T05:38:36.122" v="1" actId="47"/>
        <pc:sldMkLst>
          <pc:docMk/>
          <pc:sldMk cId="1134156915" sldId="269"/>
        </pc:sldMkLst>
      </pc:sldChg>
      <pc:sldChg chg="del">
        <pc:chgData name="Calla Wiemer" userId="77eb88967580a5cd" providerId="LiveId" clId="{51C2BCB1-9492-4EA9-8B54-F209AAD6D783}" dt="2024-02-19T05:38:36.574" v="2" actId="47"/>
        <pc:sldMkLst>
          <pc:docMk/>
          <pc:sldMk cId="1712441370" sldId="270"/>
        </pc:sldMkLst>
      </pc:sldChg>
      <pc:sldChg chg="del">
        <pc:chgData name="Calla Wiemer" userId="77eb88967580a5cd" providerId="LiveId" clId="{51C2BCB1-9492-4EA9-8B54-F209AAD6D783}" dt="2024-02-19T05:38:42.009" v="8" actId="47"/>
        <pc:sldMkLst>
          <pc:docMk/>
          <pc:sldMk cId="3415331149" sldId="271"/>
        </pc:sldMkLst>
      </pc:sldChg>
      <pc:sldChg chg="del">
        <pc:chgData name="Calla Wiemer" userId="77eb88967580a5cd" providerId="LiveId" clId="{51C2BCB1-9492-4EA9-8B54-F209AAD6D783}" dt="2024-02-19T05:38:38.316" v="4" actId="47"/>
        <pc:sldMkLst>
          <pc:docMk/>
          <pc:sldMk cId="2472641080" sldId="272"/>
        </pc:sldMkLst>
      </pc:sldChg>
      <pc:sldChg chg="del">
        <pc:chgData name="Calla Wiemer" userId="77eb88967580a5cd" providerId="LiveId" clId="{51C2BCB1-9492-4EA9-8B54-F209AAD6D783}" dt="2024-02-19T05:38:40.607" v="5" actId="47"/>
        <pc:sldMkLst>
          <pc:docMk/>
          <pc:sldMk cId="933070174" sldId="273"/>
        </pc:sldMkLst>
      </pc:sldChg>
      <pc:sldChg chg="del">
        <pc:chgData name="Calla Wiemer" userId="77eb88967580a5cd" providerId="LiveId" clId="{51C2BCB1-9492-4EA9-8B54-F209AAD6D783}" dt="2024-02-19T05:38:43.055" v="9" actId="47"/>
        <pc:sldMkLst>
          <pc:docMk/>
          <pc:sldMk cId="2863742320" sldId="274"/>
        </pc:sldMkLst>
      </pc:sldChg>
      <pc:sldChg chg="del">
        <pc:chgData name="Calla Wiemer" userId="77eb88967580a5cd" providerId="LiveId" clId="{51C2BCB1-9492-4EA9-8B54-F209AAD6D783}" dt="2024-02-19T05:38:37.176" v="3" actId="47"/>
        <pc:sldMkLst>
          <pc:docMk/>
          <pc:sldMk cId="2646246434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19/02/2024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IMF Annual Report on Exchange Arrangements and Exchange Restrictions 2022</a:t>
            </a:r>
          </a:p>
          <a:p>
            <a:r>
              <a:rPr lang="en-PH"/>
              <a:t>https://www.imf.org/en/Publications/Search?#sort=relevancy&amp;f:series=[ANNREPEAER]&amp;DateTo=12%2F31%2F2023&amp;DateFrom=1%2F1%2F2023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8D8AB4-F486-4DFB-B719-63D52A3EF683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72042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8B17E7D-CDDC-4D4C-20FD-38014F62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8.2  Exchange Rate Arrangement, 2022</a:t>
            </a:r>
            <a:endParaRPr lang="en-PH"/>
          </a:p>
        </p:txBody>
      </p:sp>
      <p:pic>
        <p:nvPicPr>
          <p:cNvPr id="4" name="Picture 3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EBFB7721-5D44-77B5-D785-14C0488E92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08" y="735640"/>
            <a:ext cx="5435584" cy="594448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43448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22320</TotalTime>
  <Words>49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Office Theme</vt:lpstr>
      <vt:lpstr>1_Office Theme</vt:lpstr>
      <vt:lpstr>Table 8.2  Exchange Rate Arrangement,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11</cp:revision>
  <dcterms:created xsi:type="dcterms:W3CDTF">2022-09-28T05:03:08Z</dcterms:created>
  <dcterms:modified xsi:type="dcterms:W3CDTF">2024-02-19T05:44:00Z</dcterms:modified>
</cp:coreProperties>
</file>