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DB8B12-727B-4419-8695-CD901C031744}" v="7" dt="2024-03-18T06:10:09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8184" autoAdjust="0"/>
  </p:normalViewPr>
  <p:slideViewPr>
    <p:cSldViewPr snapToGrid="0">
      <p:cViewPr varScale="1">
        <p:scale>
          <a:sx n="86" d="100"/>
          <a:sy n="86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EDB8B12-727B-4419-8695-CD901C031744}"/>
    <pc:docChg chg="custSel delSld modSld">
      <pc:chgData name="Calla Wiemer" userId="77eb88967580a5cd" providerId="LiveId" clId="{8EDB8B12-727B-4419-8695-CD901C031744}" dt="2024-03-18T06:11:25.896" v="77" actId="20577"/>
      <pc:docMkLst>
        <pc:docMk/>
      </pc:docMkLst>
      <pc:sldChg chg="del">
        <pc:chgData name="Calla Wiemer" userId="77eb88967580a5cd" providerId="LiveId" clId="{8EDB8B12-727B-4419-8695-CD901C031744}" dt="2024-03-18T06:08:51.680" v="0" actId="47"/>
        <pc:sldMkLst>
          <pc:docMk/>
          <pc:sldMk cId="1267415441" sldId="256"/>
        </pc:sldMkLst>
      </pc:sldChg>
      <pc:sldChg chg="del">
        <pc:chgData name="Calla Wiemer" userId="77eb88967580a5cd" providerId="LiveId" clId="{8EDB8B12-727B-4419-8695-CD901C031744}" dt="2024-03-18T06:08:52.249" v="1" actId="47"/>
        <pc:sldMkLst>
          <pc:docMk/>
          <pc:sldMk cId="1634847463" sldId="257"/>
        </pc:sldMkLst>
      </pc:sldChg>
      <pc:sldChg chg="del">
        <pc:chgData name="Calla Wiemer" userId="77eb88967580a5cd" providerId="LiveId" clId="{8EDB8B12-727B-4419-8695-CD901C031744}" dt="2024-03-18T06:08:52.949" v="2" actId="47"/>
        <pc:sldMkLst>
          <pc:docMk/>
          <pc:sldMk cId="1629354115" sldId="258"/>
        </pc:sldMkLst>
      </pc:sldChg>
      <pc:sldChg chg="del">
        <pc:chgData name="Calla Wiemer" userId="77eb88967580a5cd" providerId="LiveId" clId="{8EDB8B12-727B-4419-8695-CD901C031744}" dt="2024-03-18T06:08:53.922" v="3" actId="47"/>
        <pc:sldMkLst>
          <pc:docMk/>
          <pc:sldMk cId="2733414505" sldId="259"/>
        </pc:sldMkLst>
      </pc:sldChg>
      <pc:sldChg chg="del">
        <pc:chgData name="Calla Wiemer" userId="77eb88967580a5cd" providerId="LiveId" clId="{8EDB8B12-727B-4419-8695-CD901C031744}" dt="2024-03-18T06:08:54.635" v="4" actId="47"/>
        <pc:sldMkLst>
          <pc:docMk/>
          <pc:sldMk cId="1331992112" sldId="261"/>
        </pc:sldMkLst>
      </pc:sldChg>
      <pc:sldChg chg="del">
        <pc:chgData name="Calla Wiemer" userId="77eb88967580a5cd" providerId="LiveId" clId="{8EDB8B12-727B-4419-8695-CD901C031744}" dt="2024-03-18T06:08:55.815" v="5" actId="47"/>
        <pc:sldMkLst>
          <pc:docMk/>
          <pc:sldMk cId="203360646" sldId="262"/>
        </pc:sldMkLst>
      </pc:sldChg>
      <pc:sldChg chg="del">
        <pc:chgData name="Calla Wiemer" userId="77eb88967580a5cd" providerId="LiveId" clId="{8EDB8B12-727B-4419-8695-CD901C031744}" dt="2024-03-18T06:08:56.692" v="6" actId="47"/>
        <pc:sldMkLst>
          <pc:docMk/>
          <pc:sldMk cId="3679970279" sldId="263"/>
        </pc:sldMkLst>
      </pc:sldChg>
      <pc:sldChg chg="addSp delSp modSp mod modNotesTx">
        <pc:chgData name="Calla Wiemer" userId="77eb88967580a5cd" providerId="LiveId" clId="{8EDB8B12-727B-4419-8695-CD901C031744}" dt="2024-03-18T06:11:25.896" v="77" actId="20577"/>
        <pc:sldMkLst>
          <pc:docMk/>
          <pc:sldMk cId="1893417540" sldId="264"/>
        </pc:sldMkLst>
        <pc:spChg chg="mod">
          <ac:chgData name="Calla Wiemer" userId="77eb88967580a5cd" providerId="LiveId" clId="{8EDB8B12-727B-4419-8695-CD901C031744}" dt="2024-03-18T06:11:25.896" v="77" actId="20577"/>
          <ac:spMkLst>
            <pc:docMk/>
            <pc:sldMk cId="1893417540" sldId="264"/>
            <ac:spMk id="3" creationId="{264C7F88-04D6-2465-5D27-960D28EA446E}"/>
          </ac:spMkLst>
        </pc:spChg>
        <pc:graphicFrameChg chg="add mod">
          <ac:chgData name="Calla Wiemer" userId="77eb88967580a5cd" providerId="LiveId" clId="{8EDB8B12-727B-4419-8695-CD901C031744}" dt="2024-03-18T06:09:36.807" v="14"/>
          <ac:graphicFrameMkLst>
            <pc:docMk/>
            <pc:sldMk cId="1893417540" sldId="264"/>
            <ac:graphicFrameMk id="2" creationId="{00000000-0008-0000-0300-000004000000}"/>
          </ac:graphicFrameMkLst>
        </pc:graphicFrameChg>
        <pc:graphicFrameChg chg="add del mod">
          <ac:chgData name="Calla Wiemer" userId="77eb88967580a5cd" providerId="LiveId" clId="{8EDB8B12-727B-4419-8695-CD901C031744}" dt="2024-03-18T06:10:01.283" v="20" actId="478"/>
          <ac:graphicFrameMkLst>
            <pc:docMk/>
            <pc:sldMk cId="1893417540" sldId="264"/>
            <ac:graphicFrameMk id="5" creationId="{00000000-0008-0000-0300-000004000000}"/>
          </ac:graphicFrameMkLst>
        </pc:graphicFrameChg>
        <pc:picChg chg="del">
          <ac:chgData name="Calla Wiemer" userId="77eb88967580a5cd" providerId="LiveId" clId="{8EDB8B12-727B-4419-8695-CD901C031744}" dt="2024-03-18T06:09:11.448" v="9" actId="478"/>
          <ac:picMkLst>
            <pc:docMk/>
            <pc:sldMk cId="1893417540" sldId="264"/>
            <ac:picMk id="4" creationId="{C963153C-A47F-2400-0AA0-B48B0B64C7CE}"/>
          </ac:picMkLst>
        </pc:picChg>
        <pc:picChg chg="add mod">
          <ac:chgData name="Calla Wiemer" userId="77eb88967580a5cd" providerId="LiveId" clId="{8EDB8B12-727B-4419-8695-CD901C031744}" dt="2024-03-18T06:10:25.605" v="24" actId="1076"/>
          <ac:picMkLst>
            <pc:docMk/>
            <pc:sldMk cId="1893417540" sldId="264"/>
            <ac:picMk id="6" creationId="{81E1CC4B-18BF-2EB7-3F34-73B0459FF9E5}"/>
          </ac:picMkLst>
        </pc:picChg>
      </pc:sldChg>
      <pc:sldChg chg="del">
        <pc:chgData name="Calla Wiemer" userId="77eb88967580a5cd" providerId="LiveId" clId="{8EDB8B12-727B-4419-8695-CD901C031744}" dt="2024-03-18T06:09:00.221" v="7" actId="47"/>
        <pc:sldMkLst>
          <pc:docMk/>
          <pc:sldMk cId="1645812224" sldId="265"/>
        </pc:sldMkLst>
      </pc:sldChg>
      <pc:sldChg chg="del">
        <pc:chgData name="Calla Wiemer" userId="77eb88967580a5cd" providerId="LiveId" clId="{8EDB8B12-727B-4419-8695-CD901C031744}" dt="2024-03-18T06:09:01.547" v="8" actId="47"/>
        <pc:sldMkLst>
          <pc:docMk/>
          <pc:sldMk cId="253193573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4D6DD-F805-4FD6-BD04-B90991515873}" type="datetimeFigureOut">
              <a:rPr lang="en-PH" smtClean="0"/>
              <a:t>18/03/2024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62724-0F14-4D15-A0B3-7A6ACE572932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0590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IMF International Financial Statistics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F62724-0F14-4D15-A0B3-7A6ACE572932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68275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4C7F88-04D6-2465-5D27-960D28EA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851360" cy="477055"/>
          </a:xfrm>
        </p:spPr>
        <p:txBody>
          <a:bodyPr/>
          <a:lstStyle/>
          <a:p>
            <a:r>
              <a:rPr lang="en-US"/>
              <a:t>Chart 11.4  Exchange Rate Indexes, Singapore, 1980-2023</a:t>
            </a:r>
            <a:endParaRPr lang="en-PH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E1CC4B-18BF-2EB7-3F34-73B0459FF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851" y="916431"/>
            <a:ext cx="9330298" cy="529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417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2886</TotalTime>
  <Words>17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11.4  Exchange Rate Indexes, Singapore, 1980-2023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2022-09-30T00:45:56Z</dcterms:created>
  <dcterms:modified xsi:type="dcterms:W3CDTF">2024-03-18T06:11:34Z</dcterms:modified>
</cp:coreProperties>
</file>