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"/>
  </p:notesMasterIdLst>
  <p:sldIdLst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C0AACB-FBDE-4F71-94AC-FA431EDA643E}" v="1" dt="2025-12-14T22:34:12.6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80866" autoAdjust="0"/>
  </p:normalViewPr>
  <p:slideViewPr>
    <p:cSldViewPr snapToGrid="0">
      <p:cViewPr varScale="1">
        <p:scale>
          <a:sx n="85" d="100"/>
          <a:sy n="85" d="100"/>
        </p:scale>
        <p:origin x="464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86E44831-6734-45FE-A906-8A28FFDD5944}"/>
    <pc:docChg chg="custSel modSld">
      <pc:chgData name="Calla Wiemer" userId="77eb88967580a5cd" providerId="LiveId" clId="{86E44831-6734-45FE-A906-8A28FFDD5944}" dt="2025-12-14T22:34:33.395" v="8" actId="1076"/>
      <pc:docMkLst>
        <pc:docMk/>
      </pc:docMkLst>
      <pc:sldChg chg="addSp delSp modSp mod">
        <pc:chgData name="Calla Wiemer" userId="77eb88967580a5cd" providerId="LiveId" clId="{86E44831-6734-45FE-A906-8A28FFDD5944}" dt="2025-12-14T22:34:33.395" v="8" actId="1076"/>
        <pc:sldMkLst>
          <pc:docMk/>
          <pc:sldMk cId="1628915019" sldId="259"/>
        </pc:sldMkLst>
        <pc:spChg chg="mod">
          <ac:chgData name="Calla Wiemer" userId="77eb88967580a5cd" providerId="LiveId" clId="{86E44831-6734-45FE-A906-8A28FFDD5944}" dt="2025-12-14T22:28:13.391" v="1" actId="20577"/>
          <ac:spMkLst>
            <pc:docMk/>
            <pc:sldMk cId="1628915019" sldId="259"/>
            <ac:spMk id="3" creationId="{32EB373E-29F4-81C7-8C79-8424141F5EA1}"/>
          </ac:spMkLst>
        </pc:spChg>
        <pc:picChg chg="add mod">
          <ac:chgData name="Calla Wiemer" userId="77eb88967580a5cd" providerId="LiveId" clId="{86E44831-6734-45FE-A906-8A28FFDD5944}" dt="2025-12-14T22:34:33.395" v="8" actId="1076"/>
          <ac:picMkLst>
            <pc:docMk/>
            <pc:sldMk cId="1628915019" sldId="259"/>
            <ac:picMk id="2" creationId="{5770B9CD-AF05-EB3F-5653-BEAAA16187D2}"/>
          </ac:picMkLst>
        </pc:picChg>
        <pc:picChg chg="del">
          <ac:chgData name="Calla Wiemer" userId="77eb88967580a5cd" providerId="LiveId" clId="{86E44831-6734-45FE-A906-8A28FFDD5944}" dt="2025-12-14T22:33:59.765" v="2" actId="478"/>
          <ac:picMkLst>
            <pc:docMk/>
            <pc:sldMk cId="1628915019" sldId="259"/>
            <ac:picMk id="4" creationId="{1FF2F1D8-7418-AFB6-A19D-C66524282D4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3E0297-9044-4F17-BD58-09BEAB23641D}" type="datetimeFigureOut">
              <a:rPr lang="en-PH" smtClean="0"/>
              <a:t>12/14/2025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1A8DD-F6D4-416F-A28F-11389DBDFE0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214967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Sources as for Chart 1.2.</a:t>
            </a:r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1A8DD-F6D4-416F-A28F-11389DBDFE0A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42195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872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3382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EB373E-29F4-81C7-8C79-8424141F5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1885022" cy="477055"/>
          </a:xfrm>
        </p:spPr>
        <p:txBody>
          <a:bodyPr/>
          <a:lstStyle/>
          <a:p>
            <a:r>
              <a:rPr lang="en-US"/>
              <a:t>Chart 10.2  Philippine Growth in Regional Context, 1961-2024 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70B9CD-AF05-EB3F-5653-BEAAA1618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472" y="1064303"/>
            <a:ext cx="11575055" cy="495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915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451F16DF-826F-4A71-A03A-D3187834ADFD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101</TotalTime>
  <Words>16</Words>
  <Application>Microsoft Office PowerPoint</Application>
  <PresentationFormat>Widescreen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Office Theme</vt:lpstr>
      <vt:lpstr>1_Office Theme</vt:lpstr>
      <vt:lpstr>Chart 10.2  Philippine Growth in Regional Context, 1961-2024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3</cp:revision>
  <dcterms:created xsi:type="dcterms:W3CDTF">2022-09-29T23:52:03Z</dcterms:created>
  <dcterms:modified xsi:type="dcterms:W3CDTF">2025-12-14T22:34:38Z</dcterms:modified>
</cp:coreProperties>
</file>