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4"/>
  </p:notesMasterIdLst>
  <p:sldIdLst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89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8C0AACB-FBDE-4F71-94AC-FA431EDA643E}" v="1" dt="2025-12-14T22:34:12.6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7" autoAdjust="0"/>
    <p:restoredTop sz="80866" autoAdjust="0"/>
  </p:normalViewPr>
  <p:slideViewPr>
    <p:cSldViewPr snapToGrid="0">
      <p:cViewPr varScale="1">
        <p:scale>
          <a:sx n="85" d="100"/>
          <a:sy n="85" d="100"/>
        </p:scale>
        <p:origin x="464" y="2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lla Wiemer" userId="77eb88967580a5cd" providerId="LiveId" clId="{86E44831-6734-45FE-A906-8A28FFDD5944}"/>
    <pc:docChg chg="custSel modSld">
      <pc:chgData name="Calla Wiemer" userId="77eb88967580a5cd" providerId="LiveId" clId="{86E44831-6734-45FE-A906-8A28FFDD5944}" dt="2025-12-14T22:34:33.395" v="8" actId="1076"/>
      <pc:docMkLst>
        <pc:docMk/>
      </pc:docMkLst>
      <pc:sldChg chg="addSp delSp modSp mod">
        <pc:chgData name="Calla Wiemer" userId="77eb88967580a5cd" providerId="LiveId" clId="{86E44831-6734-45FE-A906-8A28FFDD5944}" dt="2025-12-14T22:34:33.395" v="8" actId="1076"/>
        <pc:sldMkLst>
          <pc:docMk/>
          <pc:sldMk cId="1628915019" sldId="259"/>
        </pc:sldMkLst>
        <pc:spChg chg="mod">
          <ac:chgData name="Calla Wiemer" userId="77eb88967580a5cd" providerId="LiveId" clId="{86E44831-6734-45FE-A906-8A28FFDD5944}" dt="2025-12-14T22:28:13.391" v="1" actId="20577"/>
          <ac:spMkLst>
            <pc:docMk/>
            <pc:sldMk cId="1628915019" sldId="259"/>
            <ac:spMk id="3" creationId="{32EB373E-29F4-81C7-8C79-8424141F5EA1}"/>
          </ac:spMkLst>
        </pc:spChg>
        <pc:picChg chg="add mod">
          <ac:chgData name="Calla Wiemer" userId="77eb88967580a5cd" providerId="LiveId" clId="{86E44831-6734-45FE-A906-8A28FFDD5944}" dt="2025-12-14T22:34:33.395" v="8" actId="1076"/>
          <ac:picMkLst>
            <pc:docMk/>
            <pc:sldMk cId="1628915019" sldId="259"/>
            <ac:picMk id="2" creationId="{5770B9CD-AF05-EB3F-5653-BEAAA16187D2}"/>
          </ac:picMkLst>
        </pc:picChg>
        <pc:picChg chg="del">
          <ac:chgData name="Calla Wiemer" userId="77eb88967580a5cd" providerId="LiveId" clId="{86E44831-6734-45FE-A906-8A28FFDD5944}" dt="2025-12-14T22:33:59.765" v="2" actId="478"/>
          <ac:picMkLst>
            <pc:docMk/>
            <pc:sldMk cId="1628915019" sldId="259"/>
            <ac:picMk id="4" creationId="{1FF2F1D8-7418-AFB6-A19D-C66524282D42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E0297-9044-4F17-BD58-09BEAB23641D}" type="datetimeFigureOut">
              <a:rPr lang="en-PH" smtClean="0"/>
              <a:t>12/14/2025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21A8DD-F6D4-416F-A28F-11389DBDFE0A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214967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Sources as for Chart 1.2.</a:t>
            </a:r>
            <a:endParaRPr lang="en-P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21A8DD-F6D4-416F-A28F-11389DBDFE0A}" type="slidenum">
              <a:rPr lang="en-PH" smtClean="0"/>
              <a:t>1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6421952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1256" y="115021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769775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8932" y="224749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75217" cy="14549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78728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66B2447-E9F7-95FE-F300-1A0B3211918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3280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32374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C8A5911-F1C7-4620-C8D4-D0FD1DB411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9061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88279" cy="1350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433822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2EB373E-29F4-81C7-8C79-8424141F5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1885022" cy="477055"/>
          </a:xfrm>
        </p:spPr>
        <p:txBody>
          <a:bodyPr/>
          <a:lstStyle/>
          <a:p>
            <a:r>
              <a:rPr lang="en-US"/>
              <a:t>Chart 10.2  Philippine Growth in Regional Context, 1961-2024 </a:t>
            </a:r>
            <a:endParaRPr lang="en-PH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770B9CD-AF05-EB3F-5653-BEAAA16187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8472" y="1064303"/>
            <a:ext cx="11575055" cy="4958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89150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DBEC952E-E7CD-40AD-BFCB-085933C80C0D}" vid="{451F16DF-826F-4A71-A03A-D3187834ADFD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DBEC952E-E7CD-40AD-BFCB-085933C80C0D}" vid="{2CC43116-F9B7-4B74-8957-A4A458687F2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macroforasia master</Template>
  <TotalTime>101</TotalTime>
  <Words>16</Words>
  <Application>Microsoft Office PowerPoint</Application>
  <PresentationFormat>Widescreen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Office Theme</vt:lpstr>
      <vt:lpstr>1_Office Theme</vt:lpstr>
      <vt:lpstr>Chart 10.2  Philippine Growth in Regional Context, 1961-2024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Calla Wiemer</dc:creator>
  <cp:lastModifiedBy>Calla Wiemer</cp:lastModifiedBy>
  <cp:revision>3</cp:revision>
  <dcterms:created xsi:type="dcterms:W3CDTF">2022-09-29T23:52:03Z</dcterms:created>
  <dcterms:modified xsi:type="dcterms:W3CDTF">2025-12-14T22:34:38Z</dcterms:modified>
</cp:coreProperties>
</file>