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4ED66-198E-4D00-A984-5CB9D0B54773}" v="1" dt="2023-07-16T02:51:02.9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72772" autoAdjust="0"/>
  </p:normalViewPr>
  <p:slideViewPr>
    <p:cSldViewPr snapToGrid="0">
      <p:cViewPr varScale="1">
        <p:scale>
          <a:sx n="66" d="100"/>
          <a:sy n="66" d="100"/>
        </p:scale>
        <p:origin x="9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41E76-A03E-4C83-BB6A-C1DA2FDF60B0}" type="datetimeFigureOut">
              <a:rPr lang="en-PH" smtClean="0"/>
              <a:t>16/07/2023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6B15-A544-4ECF-93D4-97839412147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25497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sources: </a:t>
            </a:r>
          </a:p>
          <a:p>
            <a:r>
              <a:rPr lang="en-US"/>
              <a:t>World Bank World Development Indicators; </a:t>
            </a:r>
          </a:p>
          <a:p>
            <a:r>
              <a:rPr lang="en-US"/>
              <a:t>National Statistics, R.O.C.(Taiwan), https://nstatdb.dgbas.gov.tw/dgbasall/webMain.aspx?k=engmain.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36B15-A544-4ECF-93D4-978394121472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06791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4C726F-0E54-3BBB-397D-5924709D4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1.2  GDP Growth Rates Superimposed, 1961-2022</a:t>
            </a:r>
            <a:endParaRPr lang="en-PH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0C98B0-A7C7-102A-FD75-7C393E847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02" y="957943"/>
            <a:ext cx="11710996" cy="51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5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75</TotalTime>
  <Words>49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Chart 1.2  GDP Growth Rates Superimposed, 1961-2022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4</cp:revision>
  <dcterms:created xsi:type="dcterms:W3CDTF">2022-09-28T05:03:08Z</dcterms:created>
  <dcterms:modified xsi:type="dcterms:W3CDTF">2023-07-16T03:16:37Z</dcterms:modified>
</cp:coreProperties>
</file>