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71ED4E-7564-4E49-8DCD-5E9194316AE6}" v="1" dt="2024-01-27T05:30:51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AB71ED4E-7564-4E49-8DCD-5E9194316AE6}"/>
    <pc:docChg chg="custSel modSld">
      <pc:chgData name="Calla Wiemer" userId="77eb88967580a5cd" providerId="LiveId" clId="{AB71ED4E-7564-4E49-8DCD-5E9194316AE6}" dt="2024-01-27T05:31:02.702" v="4" actId="1076"/>
      <pc:docMkLst>
        <pc:docMk/>
      </pc:docMkLst>
      <pc:sldChg chg="addSp delSp modSp mod">
        <pc:chgData name="Calla Wiemer" userId="77eb88967580a5cd" providerId="LiveId" clId="{AB71ED4E-7564-4E49-8DCD-5E9194316AE6}" dt="2024-01-27T05:31:02.702" v="4" actId="1076"/>
        <pc:sldMkLst>
          <pc:docMk/>
          <pc:sldMk cId="3811829588" sldId="265"/>
        </pc:sldMkLst>
        <pc:picChg chg="add mod">
          <ac:chgData name="Calla Wiemer" userId="77eb88967580a5cd" providerId="LiveId" clId="{AB71ED4E-7564-4E49-8DCD-5E9194316AE6}" dt="2024-01-27T05:31:02.702" v="4" actId="1076"/>
          <ac:picMkLst>
            <pc:docMk/>
            <pc:sldMk cId="3811829588" sldId="265"/>
            <ac:picMk id="2" creationId="{13B4DC06-FEF7-E58E-1860-B1A3F23389B7}"/>
          </ac:picMkLst>
        </pc:picChg>
        <pc:picChg chg="del">
          <ac:chgData name="Calla Wiemer" userId="77eb88967580a5cd" providerId="LiveId" clId="{AB71ED4E-7564-4E49-8DCD-5E9194316AE6}" dt="2024-01-27T05:28:44.204" v="0" actId="478"/>
          <ac:picMkLst>
            <pc:docMk/>
            <pc:sldMk cId="3811829588" sldId="265"/>
            <ac:picMk id="4" creationId="{B5823E7A-656F-86A0-AEBA-00BE6BDEA16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72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338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824941-232E-CF8C-E16C-478C23A5B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Box 5.1  Global Current Account Imbalances</a:t>
            </a:r>
            <a:endParaRPr lang="en-PH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B4DC06-FEF7-E58E-1860-B1A3F2338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580" y="885372"/>
            <a:ext cx="9124839" cy="539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829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451F16DF-826F-4A71-A03A-D3187834ADFD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8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1_Office Theme</vt:lpstr>
      <vt:lpstr>Box 5.1  Global Current Account Imbalances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 5.1  Global Current Account Imbalances</dc:title>
  <dc:creator>Calla Wiemer</dc:creator>
  <cp:lastModifiedBy>Calla Wiemer</cp:lastModifiedBy>
  <cp:revision>1</cp:revision>
  <dcterms:created xsi:type="dcterms:W3CDTF">2024-01-27T05:22:32Z</dcterms:created>
  <dcterms:modified xsi:type="dcterms:W3CDTF">2024-01-27T05:31:13Z</dcterms:modified>
</cp:coreProperties>
</file>