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4"/>
  </p:notesMasterIdLst>
  <p:sldIdLst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9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1" autoAdjust="0"/>
    <p:restoredTop sz="86015" autoAdjust="0"/>
  </p:normalViewPr>
  <p:slideViewPr>
    <p:cSldViewPr snapToGrid="0">
      <p:cViewPr varScale="1">
        <p:scale>
          <a:sx n="84" d="100"/>
          <a:sy n="84" d="100"/>
        </p:scale>
        <p:origin x="11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lla Wiemer" userId="77eb88967580a5cd" providerId="LiveId" clId="{BCEE4A81-B7EA-410F-9E37-EC0710773410}"/>
    <pc:docChg chg="modSld">
      <pc:chgData name="Calla Wiemer" userId="77eb88967580a5cd" providerId="LiveId" clId="{BCEE4A81-B7EA-410F-9E37-EC0710773410}" dt="2023-08-23T03:16:37.703" v="3" actId="20577"/>
      <pc:docMkLst>
        <pc:docMk/>
      </pc:docMkLst>
      <pc:sldChg chg="modSp mod">
        <pc:chgData name="Calla Wiemer" userId="77eb88967580a5cd" providerId="LiveId" clId="{BCEE4A81-B7EA-410F-9E37-EC0710773410}" dt="2023-08-23T03:16:37.703" v="3" actId="20577"/>
        <pc:sldMkLst>
          <pc:docMk/>
          <pc:sldMk cId="2305322482" sldId="257"/>
        </pc:sldMkLst>
        <pc:spChg chg="mod">
          <ac:chgData name="Calla Wiemer" userId="77eb88967580a5cd" providerId="LiveId" clId="{BCEE4A81-B7EA-410F-9E37-EC0710773410}" dt="2023-08-23T03:16:37.703" v="3" actId="20577"/>
          <ac:spMkLst>
            <pc:docMk/>
            <pc:sldMk cId="2305322482" sldId="257"/>
            <ac:spMk id="4" creationId="{3E6A0BE5-C563-BA4A-170C-471268D9567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892392-DFC5-409E-A868-86270485D7F9}" type="datetimeFigureOut">
              <a:rPr lang="en-PH" smtClean="0"/>
              <a:t>23/08/2023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FF58DA-0067-4916-9694-81EDD38BE3CE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890390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Data source: United Nations Development Programme</a:t>
            </a:r>
          </a:p>
          <a:p>
            <a:r>
              <a:rPr lang="en-PH"/>
              <a:t>https://hdr.undp.org/data-center/documentation-and-downloads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FF58DA-0067-4916-9694-81EDD38BE3CE}" type="slidenum">
              <a:rPr lang="en-PH" smtClean="0"/>
              <a:t>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437139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F372-EE0F-E963-4C58-B9F5B86D083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61256" y="1150212"/>
            <a:ext cx="8516983" cy="193262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FE563D-2627-A719-482F-945F0A160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32" y="177874"/>
            <a:ext cx="10515600" cy="4770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769775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F372-EE0F-E963-4C58-B9F5B86D083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8932" y="2247492"/>
            <a:ext cx="8516983" cy="193262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FE563D-2627-A719-482F-945F0A160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32" y="177874"/>
            <a:ext cx="5275217" cy="14549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78728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66B2447-E9F7-95FE-F300-1A0B3211918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3280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CB2ABB1-E9C4-3021-2543-0CC5E023FD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69" b="23024"/>
          <a:stretch/>
        </p:blipFill>
        <p:spPr>
          <a:xfrm>
            <a:off x="0" y="6376160"/>
            <a:ext cx="12192000" cy="47705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154073B-445F-2D8C-0A95-62D933DB859C}"/>
              </a:ext>
            </a:extLst>
          </p:cNvPr>
          <p:cNvSpPr txBox="1"/>
          <p:nvPr userDrawn="1"/>
        </p:nvSpPr>
        <p:spPr>
          <a:xfrm>
            <a:off x="10419399" y="6364869"/>
            <a:ext cx="177260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38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Macroeconomics</a:t>
            </a:r>
          </a:p>
          <a:p>
            <a:pPr algn="ctr"/>
            <a:r>
              <a:rPr lang="en-GB" sz="1050" b="1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 Emerging East Asia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0FD94C-C7CF-1101-16BC-6EF02DFEA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32" y="177874"/>
            <a:ext cx="10515600" cy="4770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32374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C8A5911-F1C7-4620-C8D4-D0FD1DB4116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90616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CB2ABB1-E9C4-3021-2543-0CC5E023FD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69" b="23024"/>
          <a:stretch/>
        </p:blipFill>
        <p:spPr>
          <a:xfrm>
            <a:off x="0" y="6376160"/>
            <a:ext cx="12192000" cy="47705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154073B-445F-2D8C-0A95-62D933DB859C}"/>
              </a:ext>
            </a:extLst>
          </p:cNvPr>
          <p:cNvSpPr txBox="1"/>
          <p:nvPr userDrawn="1"/>
        </p:nvSpPr>
        <p:spPr>
          <a:xfrm>
            <a:off x="10419399" y="6364869"/>
            <a:ext cx="177260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38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Macroeconomics</a:t>
            </a:r>
          </a:p>
          <a:p>
            <a:pPr algn="ctr"/>
            <a:r>
              <a:rPr lang="en-GB" sz="1050" b="1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 Emerging East Asia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0FD94C-C7CF-1101-16BC-6EF02DFEA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32" y="177874"/>
            <a:ext cx="5288279" cy="1350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433822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>
            <a:extLst>
              <a:ext uri="{FF2B5EF4-FFF2-40B4-BE49-F238E27FC236}">
                <a16:creationId xmlns:a16="http://schemas.microsoft.com/office/drawing/2014/main" id="{3E6A0BE5-C563-BA4A-170C-471268D95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50" y="177800"/>
            <a:ext cx="10515600" cy="477838"/>
          </a:xfrm>
        </p:spPr>
        <p:txBody>
          <a:bodyPr/>
          <a:lstStyle/>
          <a:p>
            <a:r>
              <a:rPr lang="en-US"/>
              <a:t>Table 2.1  Human Development Indicators, 2021</a:t>
            </a:r>
            <a:endParaRPr lang="en-PH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7422E46-3931-7D39-2AF4-15D1FF50C7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9600" y="854242"/>
            <a:ext cx="9784750" cy="5498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322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DBEC952E-E7CD-40AD-BFCB-085933C80C0D}" vid="{451F16DF-826F-4A71-A03A-D3187834ADFD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DBEC952E-E7CD-40AD-BFCB-085933C80C0D}" vid="{2CC43116-F9B7-4B74-8957-A4A458687F27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macroforasia master</Template>
  <TotalTime>10</TotalTime>
  <Words>26</Words>
  <Application>Microsoft Office PowerPoint</Application>
  <PresentationFormat>Widescreen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Office Theme</vt:lpstr>
      <vt:lpstr>1_Office Theme</vt:lpstr>
      <vt:lpstr>Table 2.1  Human Development Indicators, 2021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Calla Wiemer</dc:creator>
  <cp:lastModifiedBy>Calla Wiemer</cp:lastModifiedBy>
  <cp:revision>2</cp:revision>
  <dcterms:created xsi:type="dcterms:W3CDTF">2023-03-06T05:29:03Z</dcterms:created>
  <dcterms:modified xsi:type="dcterms:W3CDTF">2023-08-23T03:16:40Z</dcterms:modified>
</cp:coreProperties>
</file>