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6015" autoAdjust="0"/>
  </p:normalViewPr>
  <p:slideViewPr>
    <p:cSldViewPr snapToGrid="0">
      <p:cViewPr varScale="1">
        <p:scale>
          <a:sx n="84" d="100"/>
          <a:sy n="84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CEE4A81-B7EA-410F-9E37-EC0710773410}"/>
    <pc:docChg chg="modSld">
      <pc:chgData name="Calla Wiemer" userId="77eb88967580a5cd" providerId="LiveId" clId="{BCEE4A81-B7EA-410F-9E37-EC0710773410}" dt="2023-08-23T03:16:37.703" v="3" actId="20577"/>
      <pc:docMkLst>
        <pc:docMk/>
      </pc:docMkLst>
      <pc:sldChg chg="modSp mod">
        <pc:chgData name="Calla Wiemer" userId="77eb88967580a5cd" providerId="LiveId" clId="{BCEE4A81-B7EA-410F-9E37-EC0710773410}" dt="2023-08-23T03:16:37.703" v="3" actId="20577"/>
        <pc:sldMkLst>
          <pc:docMk/>
          <pc:sldMk cId="2305322482" sldId="257"/>
        </pc:sldMkLst>
        <pc:spChg chg="mod">
          <ac:chgData name="Calla Wiemer" userId="77eb88967580a5cd" providerId="LiveId" clId="{BCEE4A81-B7EA-410F-9E37-EC0710773410}" dt="2023-08-23T03:16:37.703" v="3" actId="20577"/>
          <ac:spMkLst>
            <pc:docMk/>
            <pc:sldMk cId="2305322482" sldId="257"/>
            <ac:spMk id="4" creationId="{3E6A0BE5-C563-BA4A-170C-471268D9567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92392-DFC5-409E-A868-86270485D7F9}" type="datetimeFigureOut">
              <a:rPr lang="en-PH" smtClean="0"/>
              <a:t>23/08/2023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F58DA-0067-4916-9694-81EDD38BE3C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90390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United Nations Development Programme</a:t>
            </a:r>
          </a:p>
          <a:p>
            <a:r>
              <a:rPr lang="en-PH"/>
              <a:t>https://hdr.undp.org/data-center/documentation-and-downloads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FF58DA-0067-4916-9694-81EDD38BE3CE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713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3E6A0BE5-C563-BA4A-170C-471268D95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0" y="177800"/>
            <a:ext cx="10515600" cy="477838"/>
          </a:xfrm>
        </p:spPr>
        <p:txBody>
          <a:bodyPr/>
          <a:lstStyle/>
          <a:p>
            <a:r>
              <a:rPr lang="en-US"/>
              <a:t>Table 2.1  Human Development Indicators, 2021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422E46-3931-7D39-2AF4-15D1FF50C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600" y="854242"/>
            <a:ext cx="9784750" cy="549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322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10</TotalTime>
  <Words>26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Table 2.1  Human Development Indicators, 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2023-03-06T05:29:03Z</dcterms:created>
  <dcterms:modified xsi:type="dcterms:W3CDTF">2023-08-23T03:16:40Z</dcterms:modified>
</cp:coreProperties>
</file>