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94BC66-E830-4D0A-BFB5-243CE05A3CC1}" v="1" dt="2025-03-07T04:01:47.0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777" autoAdjust="0"/>
  </p:normalViewPr>
  <p:slideViewPr>
    <p:cSldViewPr snapToGrid="0">
      <p:cViewPr varScale="1">
        <p:scale>
          <a:sx n="72" d="100"/>
          <a:sy n="72" d="100"/>
        </p:scale>
        <p:origin x="6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E394BC66-E830-4D0A-BFB5-243CE05A3CC1}"/>
    <pc:docChg chg="custSel modSld">
      <pc:chgData name="Calla Wiemer" userId="77eb88967580a5cd" providerId="LiveId" clId="{E394BC66-E830-4D0A-BFB5-243CE05A3CC1}" dt="2025-03-07T04:01:54.386" v="16" actId="14100"/>
      <pc:docMkLst>
        <pc:docMk/>
      </pc:docMkLst>
      <pc:sldChg chg="addSp delSp modSp mod modNotesTx">
        <pc:chgData name="Calla Wiemer" userId="77eb88967580a5cd" providerId="LiveId" clId="{E394BC66-E830-4D0A-BFB5-243CE05A3CC1}" dt="2025-03-07T04:01:54.386" v="16" actId="14100"/>
        <pc:sldMkLst>
          <pc:docMk/>
          <pc:sldMk cId="3816294701" sldId="265"/>
        </pc:sldMkLst>
        <pc:spChg chg="mod">
          <ac:chgData name="Calla Wiemer" userId="77eb88967580a5cd" providerId="LiveId" clId="{E394BC66-E830-4D0A-BFB5-243CE05A3CC1}" dt="2025-03-07T04:00:53.162" v="1" actId="20577"/>
          <ac:spMkLst>
            <pc:docMk/>
            <pc:sldMk cId="3816294701" sldId="265"/>
            <ac:spMk id="3" creationId="{8CC11328-2102-58C5-C356-17603AA25D82}"/>
          </ac:spMkLst>
        </pc:spChg>
        <pc:picChg chg="add mod">
          <ac:chgData name="Calla Wiemer" userId="77eb88967580a5cd" providerId="LiveId" clId="{E394BC66-E830-4D0A-BFB5-243CE05A3CC1}" dt="2025-03-07T04:01:54.386" v="16" actId="14100"/>
          <ac:picMkLst>
            <pc:docMk/>
            <pc:sldMk cId="3816294701" sldId="265"/>
            <ac:picMk id="2" creationId="{B387ACB2-D130-C06B-6D83-1D4148557E7F}"/>
          </ac:picMkLst>
        </pc:picChg>
        <pc:picChg chg="del">
          <ac:chgData name="Calla Wiemer" userId="77eb88967580a5cd" providerId="LiveId" clId="{E394BC66-E830-4D0A-BFB5-243CE05A3CC1}" dt="2025-03-07T04:01:36.993" v="13" actId="478"/>
          <ac:picMkLst>
            <pc:docMk/>
            <pc:sldMk cId="3816294701" sldId="265"/>
            <ac:picMk id="4" creationId="{F79C5AA9-6180-E062-1129-5DE30B36347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7C4BD-67AC-4E26-8E24-67670585B042}" type="datetimeFigureOut">
              <a:rPr lang="en-PH" smtClean="0"/>
              <a:t>07/03/2025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1F3EA-AEA0-4268-B8B5-E98F4AD469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273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IMF World Economic Outlook Database, Oct 2024</a:t>
            </a:r>
          </a:p>
          <a:p>
            <a:r>
              <a:rPr lang="en-PH"/>
              <a:t>https://www.imf.org/en/Publications/WEO/weo-database/2024/October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1F3EA-AEA0-4268-B8B5-E98F4AD4692B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5203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C11328-2102-58C5-C356-17603AA2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12.1  </a:t>
            </a:r>
            <a:br>
              <a:rPr lang="en-US"/>
            </a:br>
            <a:r>
              <a:rPr lang="en-US"/>
              <a:t>Government Debt, </a:t>
            </a:r>
            <a:br>
              <a:rPr lang="en-US"/>
            </a:br>
            <a:r>
              <a:rPr lang="en-US"/>
              <a:t>2019-2023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87ACB2-D130-C06B-6D83-1D4148557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4213" y="59078"/>
            <a:ext cx="5936481" cy="662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94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163</TotalTime>
  <Words>39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12.1   Government Debt,  2019-2023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2022-09-30T02:10:29Z</dcterms:created>
  <dcterms:modified xsi:type="dcterms:W3CDTF">2025-03-07T04:02:01Z</dcterms:modified>
</cp:coreProperties>
</file>