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C35306-273C-40AC-8A1C-8F8D22616888}" v="1" dt="2023-06-19T00:14:46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4035" autoAdjust="0"/>
  </p:normalViewPr>
  <p:slideViewPr>
    <p:cSldViewPr snapToGrid="0">
      <p:cViewPr varScale="1">
        <p:scale>
          <a:sx n="85" d="100"/>
          <a:sy n="85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BFC35306-273C-40AC-8A1C-8F8D22616888}"/>
    <pc:docChg chg="custSel delSld modSld">
      <pc:chgData name="Calla Wiemer" userId="77eb88967580a5cd" providerId="LiveId" clId="{BFC35306-273C-40AC-8A1C-8F8D22616888}" dt="2023-06-19T00:16:38.223" v="137" actId="20577"/>
      <pc:docMkLst>
        <pc:docMk/>
      </pc:docMkLst>
      <pc:sldChg chg="del">
        <pc:chgData name="Calla Wiemer" userId="77eb88967580a5cd" providerId="LiveId" clId="{BFC35306-273C-40AC-8A1C-8F8D22616888}" dt="2023-06-19T00:12:33.999" v="0" actId="47"/>
        <pc:sldMkLst>
          <pc:docMk/>
          <pc:sldMk cId="1267415441" sldId="256"/>
        </pc:sldMkLst>
      </pc:sldChg>
      <pc:sldChg chg="del">
        <pc:chgData name="Calla Wiemer" userId="77eb88967580a5cd" providerId="LiveId" clId="{BFC35306-273C-40AC-8A1C-8F8D22616888}" dt="2023-06-19T00:12:38.965" v="3" actId="47"/>
        <pc:sldMkLst>
          <pc:docMk/>
          <pc:sldMk cId="3705618278" sldId="258"/>
        </pc:sldMkLst>
      </pc:sldChg>
      <pc:sldChg chg="addSp delSp modSp mod modNotesTx">
        <pc:chgData name="Calla Wiemer" userId="77eb88967580a5cd" providerId="LiveId" clId="{BFC35306-273C-40AC-8A1C-8F8D22616888}" dt="2023-06-19T00:16:38.223" v="137" actId="20577"/>
        <pc:sldMkLst>
          <pc:docMk/>
          <pc:sldMk cId="1990261024" sldId="259"/>
        </pc:sldMkLst>
        <pc:spChg chg="mod">
          <ac:chgData name="Calla Wiemer" userId="77eb88967580a5cd" providerId="LiveId" clId="{BFC35306-273C-40AC-8A1C-8F8D22616888}" dt="2023-06-19T00:16:38.223" v="137" actId="20577"/>
          <ac:spMkLst>
            <pc:docMk/>
            <pc:sldMk cId="1990261024" sldId="259"/>
            <ac:spMk id="3" creationId="{FEB1E1B0-335C-2CE0-0F14-58105A48ADFD}"/>
          </ac:spMkLst>
        </pc:spChg>
        <pc:picChg chg="add mod">
          <ac:chgData name="Calla Wiemer" userId="77eb88967580a5cd" providerId="LiveId" clId="{BFC35306-273C-40AC-8A1C-8F8D22616888}" dt="2023-06-19T00:14:57.729" v="11" actId="1076"/>
          <ac:picMkLst>
            <pc:docMk/>
            <pc:sldMk cId="1990261024" sldId="259"/>
            <ac:picMk id="2" creationId="{221701E0-93CF-1559-C3C4-E330622F8F3F}"/>
          </ac:picMkLst>
        </pc:picChg>
        <pc:picChg chg="del">
          <ac:chgData name="Calla Wiemer" userId="77eb88967580a5cd" providerId="LiveId" clId="{BFC35306-273C-40AC-8A1C-8F8D22616888}" dt="2023-06-19T00:14:30.038" v="7" actId="478"/>
          <ac:picMkLst>
            <pc:docMk/>
            <pc:sldMk cId="1990261024" sldId="259"/>
            <ac:picMk id="7" creationId="{C188EC6C-96AF-6EB8-0046-C7FEDA59F4F4}"/>
          </ac:picMkLst>
        </pc:picChg>
      </pc:sldChg>
      <pc:sldChg chg="del">
        <pc:chgData name="Calla Wiemer" userId="77eb88967580a5cd" providerId="LiveId" clId="{BFC35306-273C-40AC-8A1C-8F8D22616888}" dt="2023-06-19T00:12:44.130" v="4" actId="47"/>
        <pc:sldMkLst>
          <pc:docMk/>
          <pc:sldMk cId="4094016302" sldId="260"/>
        </pc:sldMkLst>
      </pc:sldChg>
      <pc:sldChg chg="del">
        <pc:chgData name="Calla Wiemer" userId="77eb88967580a5cd" providerId="LiveId" clId="{BFC35306-273C-40AC-8A1C-8F8D22616888}" dt="2023-06-19T00:12:47.729" v="5" actId="47"/>
        <pc:sldMkLst>
          <pc:docMk/>
          <pc:sldMk cId="1209144016" sldId="261"/>
        </pc:sldMkLst>
      </pc:sldChg>
      <pc:sldChg chg="del">
        <pc:chgData name="Calla Wiemer" userId="77eb88967580a5cd" providerId="LiveId" clId="{BFC35306-273C-40AC-8A1C-8F8D22616888}" dt="2023-06-19T00:12:56.794" v="6" actId="47"/>
        <pc:sldMkLst>
          <pc:docMk/>
          <pc:sldMk cId="2008645586" sldId="262"/>
        </pc:sldMkLst>
      </pc:sldChg>
      <pc:sldChg chg="del">
        <pc:chgData name="Calla Wiemer" userId="77eb88967580a5cd" providerId="LiveId" clId="{BFC35306-273C-40AC-8A1C-8F8D22616888}" dt="2023-06-19T00:12:36.176" v="2" actId="47"/>
        <pc:sldMkLst>
          <pc:docMk/>
          <pc:sldMk cId="2433667898" sldId="263"/>
        </pc:sldMkLst>
      </pc:sldChg>
      <pc:sldChg chg="del">
        <pc:chgData name="Calla Wiemer" userId="77eb88967580a5cd" providerId="LiveId" clId="{BFC35306-273C-40AC-8A1C-8F8D22616888}" dt="2023-06-19T00:12:35.276" v="1" actId="47"/>
        <pc:sldMkLst>
          <pc:docMk/>
          <pc:sldMk cId="1222747989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34A82-1EFA-4239-B1D5-D59052AD4573}" type="datetimeFigureOut">
              <a:rPr lang="en-PH" smtClean="0"/>
              <a:t>19/06/2023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8718-B57F-437E-9DCF-A1EA84500AC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384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sources: balance of payments, IMF International Financial Statistics; GDP, World Bank World Development Indicators.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D8718-B57F-437E-9DCF-A1EA84500AC3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9593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286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294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B1E1B0-335C-2CE0-0F14-58105A48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5.1  Balance of Payments, China, 2002-2022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1701E0-93CF-1559-C3C4-E330622F8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812" y="920792"/>
            <a:ext cx="10148375" cy="535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6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641</TotalTime>
  <Words>30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Chart 5.1  Balance of Payments, China, 2002-2022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2022-09-28T09:28:24Z</dcterms:created>
  <dcterms:modified xsi:type="dcterms:W3CDTF">2023-06-19T00:16:46Z</dcterms:modified>
</cp:coreProperties>
</file>