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notesMasterIdLst>
    <p:notesMasterId r:id="rId4"/>
  </p:notesMasterIdLst>
  <p:sldIdLst>
    <p:sldId id="259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389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F8A514E-F60A-4C32-92C1-F367C7F60871}" v="1" dt="2024-02-19T05:35:32.19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17" autoAdjust="0"/>
    <p:restoredTop sz="90174" autoAdjust="0"/>
  </p:normalViewPr>
  <p:slideViewPr>
    <p:cSldViewPr snapToGrid="0">
      <p:cViewPr varScale="1">
        <p:scale>
          <a:sx n="68" d="100"/>
          <a:sy n="68" d="100"/>
        </p:scale>
        <p:origin x="72" y="6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notesMaster" Target="notesMasters/notes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lla Wiemer" userId="77eb88967580a5cd" providerId="LiveId" clId="{DF8A514E-F60A-4C32-92C1-F367C7F60871}"/>
    <pc:docChg chg="custSel delSld modSld">
      <pc:chgData name="Calla Wiemer" userId="77eb88967580a5cd" providerId="LiveId" clId="{DF8A514E-F60A-4C32-92C1-F367C7F60871}" dt="2024-02-19T05:44:55.096" v="96" actId="20577"/>
      <pc:docMkLst>
        <pc:docMk/>
      </pc:docMkLst>
      <pc:sldChg chg="del">
        <pc:chgData name="Calla Wiemer" userId="77eb88967580a5cd" providerId="LiveId" clId="{DF8A514E-F60A-4C32-92C1-F367C7F60871}" dt="2024-02-19T04:42:01.238" v="0" actId="47"/>
        <pc:sldMkLst>
          <pc:docMk/>
          <pc:sldMk cId="1267415441" sldId="256"/>
        </pc:sldMkLst>
      </pc:sldChg>
      <pc:sldChg chg="del">
        <pc:chgData name="Calla Wiemer" userId="77eb88967580a5cd" providerId="LiveId" clId="{DF8A514E-F60A-4C32-92C1-F367C7F60871}" dt="2024-02-19T04:42:03.642" v="1" actId="47"/>
        <pc:sldMkLst>
          <pc:docMk/>
          <pc:sldMk cId="1634847463" sldId="257"/>
        </pc:sldMkLst>
      </pc:sldChg>
      <pc:sldChg chg="del">
        <pc:chgData name="Calla Wiemer" userId="77eb88967580a5cd" providerId="LiveId" clId="{DF8A514E-F60A-4C32-92C1-F367C7F60871}" dt="2024-02-19T04:42:04.473" v="2" actId="47"/>
        <pc:sldMkLst>
          <pc:docMk/>
          <pc:sldMk cId="1629354115" sldId="258"/>
        </pc:sldMkLst>
      </pc:sldChg>
      <pc:sldChg chg="addSp delSp modSp mod modNotesTx">
        <pc:chgData name="Calla Wiemer" userId="77eb88967580a5cd" providerId="LiveId" clId="{DF8A514E-F60A-4C32-92C1-F367C7F60871}" dt="2024-02-19T05:44:55.096" v="96" actId="20577"/>
        <pc:sldMkLst>
          <pc:docMk/>
          <pc:sldMk cId="2733414505" sldId="259"/>
        </pc:sldMkLst>
        <pc:spChg chg="mod">
          <ac:chgData name="Calla Wiemer" userId="77eb88967580a5cd" providerId="LiveId" clId="{DF8A514E-F60A-4C32-92C1-F367C7F60871}" dt="2024-02-19T05:35:14.754" v="10" actId="6549"/>
          <ac:spMkLst>
            <pc:docMk/>
            <pc:sldMk cId="2733414505" sldId="259"/>
            <ac:spMk id="3" creationId="{EDDB27C2-5A41-B36F-C6D3-B5B529D1CBA6}"/>
          </ac:spMkLst>
        </pc:spChg>
        <pc:picChg chg="del">
          <ac:chgData name="Calla Wiemer" userId="77eb88967580a5cd" providerId="LiveId" clId="{DF8A514E-F60A-4C32-92C1-F367C7F60871}" dt="2024-02-19T05:35:18.189" v="11" actId="478"/>
          <ac:picMkLst>
            <pc:docMk/>
            <pc:sldMk cId="2733414505" sldId="259"/>
            <ac:picMk id="4" creationId="{2AD305C7-1F85-1B80-7FBF-BE4809173CBA}"/>
          </ac:picMkLst>
        </pc:picChg>
        <pc:picChg chg="add mod">
          <ac:chgData name="Calla Wiemer" userId="77eb88967580a5cd" providerId="LiveId" clId="{DF8A514E-F60A-4C32-92C1-F367C7F60871}" dt="2024-02-19T05:36:43.170" v="18" actId="207"/>
          <ac:picMkLst>
            <pc:docMk/>
            <pc:sldMk cId="2733414505" sldId="259"/>
            <ac:picMk id="5" creationId="{94E843AB-C10F-43F6-4864-5DA7BFD09E11}"/>
          </ac:picMkLst>
        </pc:picChg>
      </pc:sldChg>
      <pc:sldChg chg="del">
        <pc:chgData name="Calla Wiemer" userId="77eb88967580a5cd" providerId="LiveId" clId="{DF8A514E-F60A-4C32-92C1-F367C7F60871}" dt="2024-02-19T04:42:08.615" v="3" actId="47"/>
        <pc:sldMkLst>
          <pc:docMk/>
          <pc:sldMk cId="1331992112" sldId="261"/>
        </pc:sldMkLst>
      </pc:sldChg>
      <pc:sldChg chg="del">
        <pc:chgData name="Calla Wiemer" userId="77eb88967580a5cd" providerId="LiveId" clId="{DF8A514E-F60A-4C32-92C1-F367C7F60871}" dt="2024-02-19T04:42:09.460" v="4" actId="47"/>
        <pc:sldMkLst>
          <pc:docMk/>
          <pc:sldMk cId="203360646" sldId="262"/>
        </pc:sldMkLst>
      </pc:sldChg>
      <pc:sldChg chg="del">
        <pc:chgData name="Calla Wiemer" userId="77eb88967580a5cd" providerId="LiveId" clId="{DF8A514E-F60A-4C32-92C1-F367C7F60871}" dt="2024-02-19T04:42:10.201" v="5" actId="47"/>
        <pc:sldMkLst>
          <pc:docMk/>
          <pc:sldMk cId="3679970279" sldId="263"/>
        </pc:sldMkLst>
      </pc:sldChg>
      <pc:sldChg chg="del">
        <pc:chgData name="Calla Wiemer" userId="77eb88967580a5cd" providerId="LiveId" clId="{DF8A514E-F60A-4C32-92C1-F367C7F60871}" dt="2024-02-19T04:42:11.026" v="6" actId="47"/>
        <pc:sldMkLst>
          <pc:docMk/>
          <pc:sldMk cId="1893417540" sldId="264"/>
        </pc:sldMkLst>
      </pc:sldChg>
      <pc:sldChg chg="del">
        <pc:chgData name="Calla Wiemer" userId="77eb88967580a5cd" providerId="LiveId" clId="{DF8A514E-F60A-4C32-92C1-F367C7F60871}" dt="2024-02-19T04:42:11.876" v="7" actId="47"/>
        <pc:sldMkLst>
          <pc:docMk/>
          <pc:sldMk cId="1645812224" sldId="265"/>
        </pc:sldMkLst>
      </pc:sldChg>
      <pc:sldChg chg="del">
        <pc:chgData name="Calla Wiemer" userId="77eb88967580a5cd" providerId="LiveId" clId="{DF8A514E-F60A-4C32-92C1-F367C7F60871}" dt="2024-02-19T04:42:15.328" v="8" actId="47"/>
        <pc:sldMkLst>
          <pc:docMk/>
          <pc:sldMk cId="2531935730" sldId="266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P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66C303-4059-4E45-83C1-47989D38CAC8}" type="datetimeFigureOut">
              <a:rPr lang="en-PH" smtClean="0"/>
              <a:t>19/02/2024</a:t>
            </a:fld>
            <a:endParaRPr lang="en-P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P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P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1B8635-1DB6-4396-95C7-AD344A449E47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30389902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PH"/>
              <a:t>IMF Annual Report on Exchange Arrangements and Exchange Restrictions</a:t>
            </a:r>
          </a:p>
          <a:p>
            <a:r>
              <a:rPr lang="en-PH"/>
              <a:t>https://www.imf.org/en/Publications/Search?#sort=relevancy&amp;f:series=[ANNREPEAER]&amp;DateTo=12%2F31%2F2023&amp;DateFrom=1%2F1%2F2023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B1B8635-1DB6-4396-95C7-AD344A449E47}" type="slidenum">
              <a:rPr lang="en-PH" smtClean="0"/>
              <a:t>1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35896321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B9CF372-EE0F-E963-4C58-B9F5B86D083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61256" y="1150212"/>
            <a:ext cx="8516983" cy="1932622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CFE563D-2627-A719-482F-945F0A1609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8932" y="177874"/>
            <a:ext cx="10515600" cy="47705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3769775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B9CF372-EE0F-E963-4C58-B9F5B86D083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58932" y="2247492"/>
            <a:ext cx="8516983" cy="1932622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CFE563D-2627-A719-482F-945F0A1609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8932" y="177874"/>
            <a:ext cx="5275217" cy="145498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78728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A66B2447-E9F7-95FE-F300-1A0B32119184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83280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ECB2ABB1-E9C4-3021-2543-0CC5E023FD2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869" b="23024"/>
          <a:stretch/>
        </p:blipFill>
        <p:spPr>
          <a:xfrm>
            <a:off x="0" y="6376160"/>
            <a:ext cx="12192000" cy="477055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3154073B-445F-2D8C-0A95-62D933DB859C}"/>
              </a:ext>
            </a:extLst>
          </p:cNvPr>
          <p:cNvSpPr txBox="1"/>
          <p:nvPr userDrawn="1"/>
        </p:nvSpPr>
        <p:spPr>
          <a:xfrm>
            <a:off x="10419399" y="6364869"/>
            <a:ext cx="1772601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solidFill>
                  <a:srgbClr val="F389A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Macroeconomics</a:t>
            </a:r>
          </a:p>
          <a:p>
            <a:pPr algn="ctr"/>
            <a:r>
              <a:rPr lang="en-GB" sz="1050" b="1" i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for Emerging East Asia</a:t>
            </a:r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20FD94C-C7CF-1101-16BC-6EF02DFEA0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8932" y="177874"/>
            <a:ext cx="10515600" cy="47705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1323743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bg1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4C8A5911-F1C7-4620-C8D4-D0FD1DB4116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90616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ECB2ABB1-E9C4-3021-2543-0CC5E023FD2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869" b="23024"/>
          <a:stretch/>
        </p:blipFill>
        <p:spPr>
          <a:xfrm>
            <a:off x="0" y="6376160"/>
            <a:ext cx="12192000" cy="477055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3154073B-445F-2D8C-0A95-62D933DB859C}"/>
              </a:ext>
            </a:extLst>
          </p:cNvPr>
          <p:cNvSpPr txBox="1"/>
          <p:nvPr userDrawn="1"/>
        </p:nvSpPr>
        <p:spPr>
          <a:xfrm>
            <a:off x="10419399" y="6364869"/>
            <a:ext cx="1772601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solidFill>
                  <a:srgbClr val="F389A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Macroeconomics</a:t>
            </a:r>
          </a:p>
          <a:p>
            <a:pPr algn="ctr"/>
            <a:r>
              <a:rPr lang="en-GB" sz="1050" b="1" i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for Emerging East Asia</a:t>
            </a:r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20FD94C-C7CF-1101-16BC-6EF02DFEA0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8932" y="177874"/>
            <a:ext cx="5288279" cy="1350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14338222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bg1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EDDB27C2-5A41-B36F-C6D3-B5B529D1CB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Table 11.1  Monetary Policy Framework, 2022</a:t>
            </a:r>
            <a:endParaRPr lang="en-PH"/>
          </a:p>
        </p:txBody>
      </p:sp>
      <p:pic>
        <p:nvPicPr>
          <p:cNvPr id="5" name="Picture 4" descr="A black screen with white text&#10;&#10;Description automatically generated">
            <a:extLst>
              <a:ext uri="{FF2B5EF4-FFF2-40B4-BE49-F238E27FC236}">
                <a16:creationId xmlns:a16="http://schemas.microsoft.com/office/drawing/2014/main" id="{94E843AB-C10F-43F6-4864-5DA7BFD09E1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129" y="757817"/>
            <a:ext cx="8809741" cy="5922309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27334145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3" id="{DBEC952E-E7CD-40AD-BFCB-085933C80C0D}" vid="{451F16DF-826F-4A71-A03A-D3187834ADFD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3" id="{DBEC952E-E7CD-40AD-BFCB-085933C80C0D}" vid="{2CC43116-F9B7-4B74-8957-A4A458687F27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macroforasia master</Template>
  <TotalTime>140</TotalTime>
  <Words>48</Words>
  <Application>Microsoft Office PowerPoint</Application>
  <PresentationFormat>Widescreen</PresentationFormat>
  <Paragraphs>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Office Theme</vt:lpstr>
      <vt:lpstr>1_Office Theme</vt:lpstr>
      <vt:lpstr>Table 11.1  Monetary Policy Framework, 2022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Calla Wiemer</dc:creator>
  <cp:lastModifiedBy>Calla Wiemer</cp:lastModifiedBy>
  <cp:revision>2</cp:revision>
  <dcterms:created xsi:type="dcterms:W3CDTF">2022-09-30T00:45:56Z</dcterms:created>
  <dcterms:modified xsi:type="dcterms:W3CDTF">2024-02-19T05:45:01Z</dcterms:modified>
</cp:coreProperties>
</file>