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6FF27B-98FA-48E6-922A-91FB17A1A858}" v="1" dt="2025-12-16T22:31:39.9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8563" autoAdjust="0"/>
  </p:normalViewPr>
  <p:slideViewPr>
    <p:cSldViewPr snapToGrid="0">
      <p:cViewPr varScale="1">
        <p:scale>
          <a:sx n="95" d="100"/>
          <a:sy n="95" d="100"/>
        </p:scale>
        <p:origin x="9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86E44831-6734-45FE-A906-8A28FFDD5944}"/>
    <pc:docChg chg="custSel modSld">
      <pc:chgData name="Calla Wiemer" userId="77eb88967580a5cd" providerId="LiveId" clId="{86E44831-6734-45FE-A906-8A28FFDD5944}" dt="2025-12-16T22:31:52.243" v="6" actId="1076"/>
      <pc:docMkLst>
        <pc:docMk/>
      </pc:docMkLst>
      <pc:sldChg chg="addSp delSp modSp mod">
        <pc:chgData name="Calla Wiemer" userId="77eb88967580a5cd" providerId="LiveId" clId="{86E44831-6734-45FE-A906-8A28FFDD5944}" dt="2025-12-16T22:31:52.243" v="6" actId="1076"/>
        <pc:sldMkLst>
          <pc:docMk/>
          <pc:sldMk cId="1894985544" sldId="262"/>
        </pc:sldMkLst>
        <pc:spChg chg="mod">
          <ac:chgData name="Calla Wiemer" userId="77eb88967580a5cd" providerId="LiveId" clId="{86E44831-6734-45FE-A906-8A28FFDD5944}" dt="2025-12-16T22:09:10.769" v="1" actId="20577"/>
          <ac:spMkLst>
            <pc:docMk/>
            <pc:sldMk cId="1894985544" sldId="262"/>
            <ac:spMk id="3" creationId="{90899BB2-0EEF-378E-3758-F8AD8C7A2BEA}"/>
          </ac:spMkLst>
        </pc:spChg>
        <pc:picChg chg="add mod">
          <ac:chgData name="Calla Wiemer" userId="77eb88967580a5cd" providerId="LiveId" clId="{86E44831-6734-45FE-A906-8A28FFDD5944}" dt="2025-12-16T22:31:52.243" v="6" actId="1076"/>
          <ac:picMkLst>
            <pc:docMk/>
            <pc:sldMk cId="1894985544" sldId="262"/>
            <ac:picMk id="2" creationId="{842404E6-15A0-62AA-675D-48A7C576371A}"/>
          </ac:picMkLst>
        </pc:picChg>
        <pc:picChg chg="del">
          <ac:chgData name="Calla Wiemer" userId="77eb88967580a5cd" providerId="LiveId" clId="{86E44831-6734-45FE-A906-8A28FFDD5944}" dt="2025-12-16T22:31:19.241" v="2" actId="478"/>
          <ac:picMkLst>
            <pc:docMk/>
            <pc:sldMk cId="1894985544" sldId="262"/>
            <ac:picMk id="5" creationId="{5CFF3FB7-7CFA-D6D5-DCE0-E1791366A4D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BE1CAA-43B2-4536-B07F-F9D6C47C0106}" type="datetimeFigureOut">
              <a:rPr lang="en-PH" smtClean="0"/>
              <a:t>12/16/2025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BC2FEC-1ED0-482C-A66D-AED725D9D5F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907537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</a:t>
            </a:r>
          </a:p>
          <a:p>
            <a:r>
              <a:rPr lang="en-PH"/>
              <a:t>National Statistics, R.O.C. Macro Database, https://nstatdb.dgbas.gov.tw/dgbasall/webMain.aspx?k=engmain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BC2FEC-1ED0-482C-A66D-AED725D9D5FF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513354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279613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578000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0899BB2-0EEF-378E-3758-F8AD8C7A2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4.4  Saving &amp; Investment, Taiwan, 1951-2024</a:t>
            </a:r>
            <a:endParaRPr lang="en-PH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42404E6-15A0-62AA-675D-48A7C57637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366" y="1102659"/>
            <a:ext cx="11107268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985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croforasia master" id="{D4E158F6-9A74-4622-8612-BC828E69A1B4}" vid="{F36EFDE2-01DE-4562-BB76-87D5FDBC3AC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1915</TotalTime>
  <Words>43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Office Theme</vt:lpstr>
      <vt:lpstr>1_Office Theme</vt:lpstr>
      <vt:lpstr>Chart 4.4  Saving &amp; Investment, Taiwan, 1951-2024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3</cp:revision>
  <dcterms:created xsi:type="dcterms:W3CDTF">2022-09-28T08:57:19Z</dcterms:created>
  <dcterms:modified xsi:type="dcterms:W3CDTF">2025-12-16T22:31:59Z</dcterms:modified>
</cp:coreProperties>
</file>