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F6D3CD-CA17-416D-88C4-572DF006FEB2}" v="1" dt="2025-12-16T21:31:23.3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5647" autoAdjust="0"/>
  </p:normalViewPr>
  <p:slideViewPr>
    <p:cSldViewPr snapToGrid="0">
      <p:cViewPr varScale="1">
        <p:scale>
          <a:sx n="91" d="100"/>
          <a:sy n="91" d="100"/>
        </p:scale>
        <p:origin x="224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86E44831-6734-45FE-A906-8A28FFDD5944}"/>
    <pc:docChg chg="custSel modSld">
      <pc:chgData name="Calla Wiemer" userId="77eb88967580a5cd" providerId="LiveId" clId="{86E44831-6734-45FE-A906-8A28FFDD5944}" dt="2025-12-16T21:31:34.277" v="5" actId="14100"/>
      <pc:docMkLst>
        <pc:docMk/>
      </pc:docMkLst>
      <pc:sldChg chg="addSp delSp modSp mod">
        <pc:chgData name="Calla Wiemer" userId="77eb88967580a5cd" providerId="LiveId" clId="{86E44831-6734-45FE-A906-8A28FFDD5944}" dt="2025-12-16T21:31:34.277" v="5" actId="14100"/>
        <pc:sldMkLst>
          <pc:docMk/>
          <pc:sldMk cId="472548458" sldId="266"/>
        </pc:sldMkLst>
        <pc:spChg chg="mod">
          <ac:chgData name="Calla Wiemer" userId="77eb88967580a5cd" providerId="LiveId" clId="{86E44831-6734-45FE-A906-8A28FFDD5944}" dt="2025-12-16T21:31:02.079" v="1" actId="20577"/>
          <ac:spMkLst>
            <pc:docMk/>
            <pc:sldMk cId="472548458" sldId="266"/>
            <ac:spMk id="3" creationId="{714736F6-B075-C390-DBAA-3B297ADDE2BB}"/>
          </ac:spMkLst>
        </pc:spChg>
        <pc:picChg chg="add mod">
          <ac:chgData name="Calla Wiemer" userId="77eb88967580a5cd" providerId="LiveId" clId="{86E44831-6734-45FE-A906-8A28FFDD5944}" dt="2025-12-16T21:31:34.277" v="5" actId="14100"/>
          <ac:picMkLst>
            <pc:docMk/>
            <pc:sldMk cId="472548458" sldId="266"/>
            <ac:picMk id="2" creationId="{D3572EC9-CBE1-8CD6-5B11-A55704678C9E}"/>
          </ac:picMkLst>
        </pc:picChg>
        <pc:picChg chg="del">
          <ac:chgData name="Calla Wiemer" userId="77eb88967580a5cd" providerId="LiveId" clId="{86E44831-6734-45FE-A906-8A28FFDD5944}" dt="2025-12-16T21:31:09.212" v="2" actId="478"/>
          <ac:picMkLst>
            <pc:docMk/>
            <pc:sldMk cId="472548458" sldId="266"/>
            <ac:picMk id="4" creationId="{A666B370-49B3-B6DB-4B26-ED18DC8F776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5CDC03-90AB-4427-992F-3FD86DA68A34}" type="datetimeFigureOut">
              <a:rPr lang="en-PH" smtClean="0"/>
              <a:t>12/16/2025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9AB43-BA80-42C5-AE24-E8BDEE19E2DC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15748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</a:t>
            </a:r>
          </a:p>
          <a:p>
            <a:r>
              <a:rPr lang="en-US"/>
              <a:t>World Development Indicators</a:t>
            </a:r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8D9AB43-BA80-42C5-AE24-E8BDEE19E2DC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730257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8932" y="224749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75217" cy="145498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279613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C8A5911-F1C7-4620-C8D4-D0FD1DB411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9061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5288279" cy="1350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578000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14736F6-B075-C390-DBAA-3B297ADDE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Chart 4.2  </a:t>
            </a:r>
            <a:b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</a:br>
            <a:r>
              <a:rPr kumimoji="0" lang="en-US" sz="36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GDP by Sector, 2024</a:t>
            </a:r>
            <a:endParaRPr lang="en-PH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3572EC9-CBE1-8CD6-5B11-A55704678C9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7759" y="177874"/>
            <a:ext cx="4524904" cy="6443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254845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3" id="{DBEC952E-E7CD-40AD-BFCB-085933C80C0D}" vid="{2CC43116-F9B7-4B74-8957-A4A458687F2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1863</TotalTime>
  <Words>14</Words>
  <Application>Microsoft Office PowerPoint</Application>
  <PresentationFormat>Widescreen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1_Office Theme</vt:lpstr>
      <vt:lpstr>Chart 4.2   GDP by Sector, 2024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4</cp:revision>
  <dcterms:created xsi:type="dcterms:W3CDTF">2022-09-28T08:57:19Z</dcterms:created>
  <dcterms:modified xsi:type="dcterms:W3CDTF">2025-12-16T21:31:44Z</dcterms:modified>
</cp:coreProperties>
</file>