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142FB2-703B-439B-ADC5-4259654EB3A6}" v="1" dt="2025-01-19T01:35:34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7256" autoAdjust="0"/>
  </p:normalViewPr>
  <p:slideViewPr>
    <p:cSldViewPr snapToGrid="0">
      <p:cViewPr varScale="1">
        <p:scale>
          <a:sx n="72" d="100"/>
          <a:sy n="72" d="100"/>
        </p:scale>
        <p:origin x="65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F2142FB2-703B-439B-ADC5-4259654EB3A6}"/>
    <pc:docChg chg="custSel modSld">
      <pc:chgData name="Calla Wiemer" userId="77eb88967580a5cd" providerId="LiveId" clId="{F2142FB2-703B-439B-ADC5-4259654EB3A6}" dt="2025-01-19T01:36:44.225" v="23" actId="20577"/>
      <pc:docMkLst>
        <pc:docMk/>
      </pc:docMkLst>
      <pc:sldChg chg="addSp delSp modSp mod modNotesTx">
        <pc:chgData name="Calla Wiemer" userId="77eb88967580a5cd" providerId="LiveId" clId="{F2142FB2-703B-439B-ADC5-4259654EB3A6}" dt="2025-01-19T01:36:44.225" v="23" actId="20577"/>
        <pc:sldMkLst>
          <pc:docMk/>
          <pc:sldMk cId="2043448558" sldId="265"/>
        </pc:sldMkLst>
        <pc:spChg chg="mod">
          <ac:chgData name="Calla Wiemer" userId="77eb88967580a5cd" providerId="LiveId" clId="{F2142FB2-703B-439B-ADC5-4259654EB3A6}" dt="2025-01-19T01:36:44.225" v="23" actId="20577"/>
          <ac:spMkLst>
            <pc:docMk/>
            <pc:sldMk cId="2043448558" sldId="265"/>
            <ac:spMk id="3" creationId="{88B17E7D-CDDC-4D4C-20FD-38014F62AF67}"/>
          </ac:spMkLst>
        </pc:spChg>
        <pc:picChg chg="add mod">
          <ac:chgData name="Calla Wiemer" userId="77eb88967580a5cd" providerId="LiveId" clId="{F2142FB2-703B-439B-ADC5-4259654EB3A6}" dt="2025-01-19T01:36:28.042" v="22" actId="1076"/>
          <ac:picMkLst>
            <pc:docMk/>
            <pc:sldMk cId="2043448558" sldId="265"/>
            <ac:picMk id="2" creationId="{2BBDADE4-A985-CE00-375B-6B0D14671546}"/>
          </ac:picMkLst>
        </pc:picChg>
        <pc:picChg chg="del">
          <ac:chgData name="Calla Wiemer" userId="77eb88967580a5cd" providerId="LiveId" clId="{F2142FB2-703B-439B-ADC5-4259654EB3A6}" dt="2025-01-19T01:34:41.956" v="2" actId="478"/>
          <ac:picMkLst>
            <pc:docMk/>
            <pc:sldMk cId="2043448558" sldId="265"/>
            <ac:picMk id="4" creationId="{EBFB7721-5D44-77B5-D785-14C0488E921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19/01/2025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r>
              <a:rPr lang="en-US"/>
              <a:t>IMF Annual Report on Exchange Arrangements and Exchange Restrictions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8D8AB4-F486-4DFB-B719-63D52A3EF683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72042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B17E7D-CDDC-4D4C-20FD-38014F62A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8.2  Exchange Rate Arrangements, 2023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BDADE4-A985-CE00-375B-6B0D14671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943" y="901148"/>
            <a:ext cx="5104113" cy="542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48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22322</TotalTime>
  <Words>20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Table 8.2  Exchange Rate Arrangements,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12</cp:revision>
  <dcterms:created xsi:type="dcterms:W3CDTF">2022-09-28T05:03:08Z</dcterms:created>
  <dcterms:modified xsi:type="dcterms:W3CDTF">2025-01-19T01:36:53Z</dcterms:modified>
</cp:coreProperties>
</file>