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679215-725F-4573-A09A-0C46ED149B10}" v="2" dt="2025-12-16T03:42:06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8218" autoAdjust="0"/>
  </p:normalViewPr>
  <p:slideViewPr>
    <p:cSldViewPr snapToGrid="0">
      <p:cViewPr varScale="1">
        <p:scale>
          <a:sx n="82" d="100"/>
          <a:sy n="82" d="100"/>
        </p:scale>
        <p:origin x="57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6T03:45:43.781" v="22" actId="20577"/>
      <pc:docMkLst>
        <pc:docMk/>
      </pc:docMkLst>
      <pc:sldChg chg="addSp delSp modSp mod modNotesTx">
        <pc:chgData name="Calla Wiemer" userId="77eb88967580a5cd" providerId="LiveId" clId="{86E44831-6734-45FE-A906-8A28FFDD5944}" dt="2025-12-16T03:45:43.781" v="22" actId="20577"/>
        <pc:sldMkLst>
          <pc:docMk/>
          <pc:sldMk cId="3564167207" sldId="264"/>
        </pc:sldMkLst>
        <pc:spChg chg="mod">
          <ac:chgData name="Calla Wiemer" userId="77eb88967580a5cd" providerId="LiveId" clId="{86E44831-6734-45FE-A906-8A28FFDD5944}" dt="2025-12-15T23:26:36.237" v="1" actId="20577"/>
          <ac:spMkLst>
            <pc:docMk/>
            <pc:sldMk cId="3564167207" sldId="264"/>
            <ac:spMk id="3" creationId="{9604F9E8-5A69-F191-6D1C-BD532622B111}"/>
          </ac:spMkLst>
        </pc:spChg>
        <pc:picChg chg="del">
          <ac:chgData name="Calla Wiemer" userId="77eb88967580a5cd" providerId="LiveId" clId="{86E44831-6734-45FE-A906-8A28FFDD5944}" dt="2025-12-16T03:41:11.994" v="2" actId="478"/>
          <ac:picMkLst>
            <pc:docMk/>
            <pc:sldMk cId="3564167207" sldId="264"/>
            <ac:picMk id="2" creationId="{EF158B7F-3029-574F-AC43-FDDAF2703FBC}"/>
          </ac:picMkLst>
        </pc:picChg>
        <pc:picChg chg="del">
          <ac:chgData name="Calla Wiemer" userId="77eb88967580a5cd" providerId="LiveId" clId="{86E44831-6734-45FE-A906-8A28FFDD5944}" dt="2025-12-16T03:42:24.131" v="10" actId="478"/>
          <ac:picMkLst>
            <pc:docMk/>
            <pc:sldMk cId="3564167207" sldId="264"/>
            <ac:picMk id="4" creationId="{816A2A15-DD63-4A07-DEAB-A037EADE382D}"/>
          </ac:picMkLst>
        </pc:picChg>
        <pc:picChg chg="add mod">
          <ac:chgData name="Calla Wiemer" userId="77eb88967580a5cd" providerId="LiveId" clId="{86E44831-6734-45FE-A906-8A28FFDD5944}" dt="2025-12-16T03:42:54.758" v="13" actId="1076"/>
          <ac:picMkLst>
            <pc:docMk/>
            <pc:sldMk cId="3564167207" sldId="264"/>
            <ac:picMk id="5" creationId="{A99F6328-FB77-C6DB-9555-EF3296617174}"/>
          </ac:picMkLst>
        </pc:picChg>
        <pc:picChg chg="add mod ord">
          <ac:chgData name="Calla Wiemer" userId="77eb88967580a5cd" providerId="LiveId" clId="{86E44831-6734-45FE-A906-8A28FFDD5944}" dt="2025-12-16T03:42:20.043" v="9" actId="167"/>
          <ac:picMkLst>
            <pc:docMk/>
            <pc:sldMk cId="3564167207" sldId="264"/>
            <ac:picMk id="6" creationId="{903A60FD-E51C-1382-3EDD-DED767E70A9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ED9B7-74A3-4815-8041-E35846664DE5}" type="datetimeFigureOut">
              <a:rPr lang="en-PH" smtClean="0"/>
              <a:t>12/15/2025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F07-D214-4C2C-9EFC-F047F75557B6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249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IMF International Investment Position Statistics</a:t>
            </a:r>
          </a:p>
          <a:p>
            <a:r>
              <a:rPr lang="en-US"/>
              <a:t>Central Bank of the Republic of China (Taiwan)</a:t>
            </a:r>
          </a:p>
          <a:p>
            <a:r>
              <a:rPr lang="en-US"/>
              <a:t>IMF WEO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A32F07-D214-4C2C-9EFC-F047F75557B6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52871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358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156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3A60FD-E51C-1382-3EDD-DED767E70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011" y="91439"/>
            <a:ext cx="5434881" cy="6202481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604F9E8-5A69-F191-6D1C-BD532622B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6281057" cy="1454983"/>
          </a:xfrm>
        </p:spPr>
        <p:txBody>
          <a:bodyPr/>
          <a:lstStyle/>
          <a:p>
            <a:r>
              <a:rPr lang="en-US"/>
              <a:t>Chart 2.4  International Investment Position, 2024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9F6328-FB77-C6DB-9555-EF3296617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108" y="2193351"/>
            <a:ext cx="5737485" cy="342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1672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3148</TotalTime>
  <Words>27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2.4  International Investment Position,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2022-09-28T06:09:01Z</dcterms:created>
  <dcterms:modified xsi:type="dcterms:W3CDTF">2025-12-16T03:45:47Z</dcterms:modified>
</cp:coreProperties>
</file>