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8FFBF-1DDB-481D-ABDA-0EFF8610539B}" v="1" dt="2025-12-14T05:05:08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4035" autoAdjust="0"/>
  </p:normalViewPr>
  <p:slideViewPr>
    <p:cSldViewPr snapToGrid="0">
      <p:cViewPr varScale="1">
        <p:scale>
          <a:sx n="89" d="100"/>
          <a:sy n="89" d="100"/>
        </p:scale>
        <p:origin x="304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4T05:07:38.541" v="40" actId="6549"/>
      <pc:docMkLst>
        <pc:docMk/>
      </pc:docMkLst>
      <pc:sldChg chg="addSp delSp modSp mod modNotesTx">
        <pc:chgData name="Calla Wiemer" userId="77eb88967580a5cd" providerId="LiveId" clId="{86E44831-6734-45FE-A906-8A28FFDD5944}" dt="2025-12-14T05:07:38.541" v="40" actId="6549"/>
        <pc:sldMkLst>
          <pc:docMk/>
          <pc:sldMk cId="1990261024" sldId="259"/>
        </pc:sldMkLst>
        <pc:spChg chg="mod">
          <ac:chgData name="Calla Wiemer" userId="77eb88967580a5cd" providerId="LiveId" clId="{86E44831-6734-45FE-A906-8A28FFDD5944}" dt="2025-12-14T05:04:01.448" v="1" actId="20577"/>
          <ac:spMkLst>
            <pc:docMk/>
            <pc:sldMk cId="1990261024" sldId="259"/>
            <ac:spMk id="3" creationId="{FEB1E1B0-335C-2CE0-0F14-58105A48ADFD}"/>
          </ac:spMkLst>
        </pc:spChg>
        <pc:picChg chg="add mod">
          <ac:chgData name="Calla Wiemer" userId="77eb88967580a5cd" providerId="LiveId" clId="{86E44831-6734-45FE-A906-8A28FFDD5944}" dt="2025-12-14T05:05:27.340" v="6" actId="1076"/>
          <ac:picMkLst>
            <pc:docMk/>
            <pc:sldMk cId="1990261024" sldId="259"/>
            <ac:picMk id="2" creationId="{27D41247-9EB9-0A32-A5AB-CD352E3960E2}"/>
          </ac:picMkLst>
        </pc:picChg>
        <pc:picChg chg="del">
          <ac:chgData name="Calla Wiemer" userId="77eb88967580a5cd" providerId="LiveId" clId="{86E44831-6734-45FE-A906-8A28FFDD5944}" dt="2025-12-14T05:04:06.891" v="2" actId="478"/>
          <ac:picMkLst>
            <pc:docMk/>
            <pc:sldMk cId="1990261024" sldId="259"/>
            <ac:picMk id="4" creationId="{2ADC0824-3444-0A95-7D58-7603BCCAA41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34A82-1EFA-4239-B1D5-D59052AD4573}" type="datetimeFigureOut">
              <a:rPr lang="en-PH" smtClean="0"/>
              <a:t>12/12/2025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D8718-B57F-437E-9DCF-A1EA84500AC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38447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balance of payments: IMF Balance of Payments</a:t>
            </a:r>
          </a:p>
          <a:p>
            <a:r>
              <a:rPr lang="en-US"/>
              <a:t>GDP: IMF WEO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D8718-B57F-437E-9DCF-A1EA84500AC3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9593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2869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294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EB1E1B0-335C-2CE0-0F14-58105A48A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5.1  Balance of Payments, China, 2002-2024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41247-9EB9-0A32-A5AB-CD352E396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125" y="938620"/>
            <a:ext cx="10149750" cy="532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61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3028</TotalTime>
  <Words>24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Chart 5.1  Balance of Payments, China, 2002-2024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4</cp:revision>
  <dcterms:created xsi:type="dcterms:W3CDTF">2022-09-28T09:28:24Z</dcterms:created>
  <dcterms:modified xsi:type="dcterms:W3CDTF">2025-12-14T05:07:38Z</dcterms:modified>
</cp:coreProperties>
</file>