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3"/>
  </p:notesMasterIdLst>
  <p:sldIdLst>
    <p:sldId id="26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89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43F8300-E7B3-4F3F-A6E6-46EB7796A1DE}" v="1" dt="2025-01-16T11:51:31.06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7" autoAdjust="0"/>
    <p:restoredTop sz="85647" autoAdjust="0"/>
  </p:normalViewPr>
  <p:slideViewPr>
    <p:cSldViewPr snapToGrid="0">
      <p:cViewPr varScale="1">
        <p:scale>
          <a:sx n="70" d="100"/>
          <a:sy n="70" d="100"/>
        </p:scale>
        <p:origin x="73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lla Wiemer" userId="77eb88967580a5cd" providerId="LiveId" clId="{143F8300-E7B3-4F3F-A6E6-46EB7796A1DE}"/>
    <pc:docChg chg="custSel modSld">
      <pc:chgData name="Calla Wiemer" userId="77eb88967580a5cd" providerId="LiveId" clId="{143F8300-E7B3-4F3F-A6E6-46EB7796A1DE}" dt="2025-01-16T11:51:38.657" v="33" actId="14100"/>
      <pc:docMkLst>
        <pc:docMk/>
      </pc:docMkLst>
      <pc:sldChg chg="addSp delSp modSp mod modNotesTx">
        <pc:chgData name="Calla Wiemer" userId="77eb88967580a5cd" providerId="LiveId" clId="{143F8300-E7B3-4F3F-A6E6-46EB7796A1DE}" dt="2025-01-16T11:51:38.657" v="33" actId="14100"/>
        <pc:sldMkLst>
          <pc:docMk/>
          <pc:sldMk cId="472548458" sldId="266"/>
        </pc:sldMkLst>
        <pc:spChg chg="mod">
          <ac:chgData name="Calla Wiemer" userId="77eb88967580a5cd" providerId="LiveId" clId="{143F8300-E7B3-4F3F-A6E6-46EB7796A1DE}" dt="2025-01-16T11:50:46.315" v="1" actId="20577"/>
          <ac:spMkLst>
            <pc:docMk/>
            <pc:sldMk cId="472548458" sldId="266"/>
            <ac:spMk id="3" creationId="{714736F6-B075-C390-DBAA-3B297ADDE2BB}"/>
          </ac:spMkLst>
        </pc:spChg>
        <pc:picChg chg="del">
          <ac:chgData name="Calla Wiemer" userId="77eb88967580a5cd" providerId="LiveId" clId="{143F8300-E7B3-4F3F-A6E6-46EB7796A1DE}" dt="2025-01-16T11:50:51.909" v="2" actId="478"/>
          <ac:picMkLst>
            <pc:docMk/>
            <pc:sldMk cId="472548458" sldId="266"/>
            <ac:picMk id="2" creationId="{CAD9EEC9-1C73-828B-9120-C62922FEBB57}"/>
          </ac:picMkLst>
        </pc:picChg>
        <pc:picChg chg="add mod">
          <ac:chgData name="Calla Wiemer" userId="77eb88967580a5cd" providerId="LiveId" clId="{143F8300-E7B3-4F3F-A6E6-46EB7796A1DE}" dt="2025-01-16T11:51:38.657" v="33" actId="14100"/>
          <ac:picMkLst>
            <pc:docMk/>
            <pc:sldMk cId="472548458" sldId="266"/>
            <ac:picMk id="4" creationId="{A666B370-49B3-B6DB-4B26-ED18DC8F776B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5CDC03-90AB-4427-992F-3FD86DA68A34}" type="datetimeFigureOut">
              <a:rPr lang="en-PH" smtClean="0"/>
              <a:t>16/01/2025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D9AB43-BA80-42C5-AE24-E8BDEE19E2DC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9157484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World Development Indicators</a:t>
            </a:r>
            <a:endParaRPr lang="en-P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D9AB43-BA80-42C5-AE24-E8BDEE19E2DC}" type="slidenum">
              <a:rPr lang="en-PH" smtClean="0"/>
              <a:t>1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7302570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9CF372-EE0F-E963-4C58-B9F5B86D083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8932" y="2247492"/>
            <a:ext cx="8516983" cy="193262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FE563D-2627-A719-482F-945F0A160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5275217" cy="145498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2796132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C8A5911-F1C7-4620-C8D4-D0FD1DB4116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90616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CB2ABB1-E9C4-3021-2543-0CC5E023FD2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869" b="23024"/>
          <a:stretch/>
        </p:blipFill>
        <p:spPr>
          <a:xfrm>
            <a:off x="0" y="6376160"/>
            <a:ext cx="12192000" cy="47705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154073B-445F-2D8C-0A95-62D933DB859C}"/>
              </a:ext>
            </a:extLst>
          </p:cNvPr>
          <p:cNvSpPr txBox="1"/>
          <p:nvPr userDrawn="1"/>
        </p:nvSpPr>
        <p:spPr>
          <a:xfrm>
            <a:off x="10419399" y="6364869"/>
            <a:ext cx="177260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389A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Macroeconomics</a:t>
            </a:r>
          </a:p>
          <a:p>
            <a:pPr algn="ctr"/>
            <a:r>
              <a:rPr lang="en-GB" sz="1050" b="1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for Emerging East Asia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0FD94C-C7CF-1101-16BC-6EF02DFEA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5288279" cy="1350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578000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14736F6-B075-C390-DBAA-3B297ADDE2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Chart 4.2  </a:t>
            </a:r>
            <a:b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</a:b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GDP by Sector, 2023</a:t>
            </a:r>
            <a:endParaRPr lang="en-PH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666B370-49B3-B6DB-4B26-ED18DC8F77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05742" y="177874"/>
            <a:ext cx="4456371" cy="6585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2548458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DBEC952E-E7CD-40AD-BFCB-085933C80C0D}" vid="{2CC43116-F9B7-4B74-8957-A4A458687F2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macroforasia master</Template>
  <TotalTime>1800</TotalTime>
  <Words>12</Words>
  <Application>Microsoft Office PowerPoint</Application>
  <PresentationFormat>Widescreen</PresentationFormat>
  <Paragraphs>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1_Office Theme</vt:lpstr>
      <vt:lpstr>Chart 4.2   GDP by Sector, 2023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Calla Wiemer</dc:creator>
  <cp:lastModifiedBy>Calla Wiemer</cp:lastModifiedBy>
  <cp:revision>3</cp:revision>
  <dcterms:created xsi:type="dcterms:W3CDTF">2022-09-28T08:57:19Z</dcterms:created>
  <dcterms:modified xsi:type="dcterms:W3CDTF">2025-01-16T11:51:39Z</dcterms:modified>
</cp:coreProperties>
</file>