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9C482F-A97F-403D-9DF4-7DE37698A8A2}" v="1" dt="2025-01-16T09:51:48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F9C482F-A97F-403D-9DF4-7DE37698A8A2}"/>
    <pc:docChg chg="custSel delSld modSld delMainMaster">
      <pc:chgData name="Calla Wiemer" userId="77eb88967580a5cd" providerId="LiveId" clId="{BF9C482F-A97F-403D-9DF4-7DE37698A8A2}" dt="2025-01-16T09:51:58.449" v="13" actId="14100"/>
      <pc:docMkLst>
        <pc:docMk/>
      </pc:docMkLst>
      <pc:sldChg chg="del">
        <pc:chgData name="Calla Wiemer" userId="77eb88967580a5cd" providerId="LiveId" clId="{BF9C482F-A97F-403D-9DF4-7DE37698A8A2}" dt="2025-01-16T09:51:11.783" v="0" actId="47"/>
        <pc:sldMkLst>
          <pc:docMk/>
          <pc:sldMk cId="1267415441" sldId="256"/>
        </pc:sldMkLst>
      </pc:sldChg>
      <pc:sldChg chg="del">
        <pc:chgData name="Calla Wiemer" userId="77eb88967580a5cd" providerId="LiveId" clId="{BF9C482F-A97F-403D-9DF4-7DE37698A8A2}" dt="2025-01-16T09:51:12.990" v="1" actId="47"/>
        <pc:sldMkLst>
          <pc:docMk/>
          <pc:sldMk cId="33413967" sldId="257"/>
        </pc:sldMkLst>
      </pc:sldChg>
      <pc:sldChg chg="del">
        <pc:chgData name="Calla Wiemer" userId="77eb88967580a5cd" providerId="LiveId" clId="{BF9C482F-A97F-403D-9DF4-7DE37698A8A2}" dt="2025-01-16T09:51:16.627" v="4" actId="47"/>
        <pc:sldMkLst>
          <pc:docMk/>
          <pc:sldMk cId="71797603" sldId="259"/>
        </pc:sldMkLst>
      </pc:sldChg>
      <pc:sldChg chg="del">
        <pc:chgData name="Calla Wiemer" userId="77eb88967580a5cd" providerId="LiveId" clId="{BF9C482F-A97F-403D-9DF4-7DE37698A8A2}" dt="2025-01-16T09:51:15.477" v="3" actId="47"/>
        <pc:sldMkLst>
          <pc:docMk/>
          <pc:sldMk cId="2999334092" sldId="262"/>
        </pc:sldMkLst>
      </pc:sldChg>
      <pc:sldChg chg="addSp delSp modSp mod">
        <pc:chgData name="Calla Wiemer" userId="77eb88967580a5cd" providerId="LiveId" clId="{BF9C482F-A97F-403D-9DF4-7DE37698A8A2}" dt="2025-01-16T09:51:58.449" v="13" actId="14100"/>
        <pc:sldMkLst>
          <pc:docMk/>
          <pc:sldMk cId="1803946087" sldId="263"/>
        </pc:sldMkLst>
        <pc:spChg chg="mod">
          <ac:chgData name="Calla Wiemer" userId="77eb88967580a5cd" providerId="LiveId" clId="{BF9C482F-A97F-403D-9DF4-7DE37698A8A2}" dt="2025-01-16T09:51:36.907" v="9" actId="20577"/>
          <ac:spMkLst>
            <pc:docMk/>
            <pc:sldMk cId="1803946087" sldId="263"/>
            <ac:spMk id="3" creationId="{D9919F58-2A85-94B8-4E0C-A541DD511D7F}"/>
          </ac:spMkLst>
        </pc:spChg>
        <pc:picChg chg="add mod">
          <ac:chgData name="Calla Wiemer" userId="77eb88967580a5cd" providerId="LiveId" clId="{BF9C482F-A97F-403D-9DF4-7DE37698A8A2}" dt="2025-01-16T09:51:58.449" v="13" actId="14100"/>
          <ac:picMkLst>
            <pc:docMk/>
            <pc:sldMk cId="1803946087" sldId="263"/>
            <ac:picMk id="2" creationId="{77B13591-3FE5-8DE8-A0BB-DA242B05166B}"/>
          </ac:picMkLst>
        </pc:picChg>
        <pc:picChg chg="del">
          <ac:chgData name="Calla Wiemer" userId="77eb88967580a5cd" providerId="LiveId" clId="{BF9C482F-A97F-403D-9DF4-7DE37698A8A2}" dt="2025-01-16T09:51:40.895" v="10" actId="478"/>
          <ac:picMkLst>
            <pc:docMk/>
            <pc:sldMk cId="1803946087" sldId="263"/>
            <ac:picMk id="4" creationId="{A44A12DC-586F-4B21-5078-F665FCD707C1}"/>
          </ac:picMkLst>
        </pc:picChg>
      </pc:sldChg>
      <pc:sldChg chg="del">
        <pc:chgData name="Calla Wiemer" userId="77eb88967580a5cd" providerId="LiveId" clId="{BF9C482F-A97F-403D-9DF4-7DE37698A8A2}" dt="2025-01-16T09:51:25.558" v="6" actId="47"/>
        <pc:sldMkLst>
          <pc:docMk/>
          <pc:sldMk cId="3564167207" sldId="264"/>
        </pc:sldMkLst>
      </pc:sldChg>
      <pc:sldChg chg="del">
        <pc:chgData name="Calla Wiemer" userId="77eb88967580a5cd" providerId="LiveId" clId="{BF9C482F-A97F-403D-9DF4-7DE37698A8A2}" dt="2025-01-16T09:51:14.483" v="2" actId="47"/>
        <pc:sldMkLst>
          <pc:docMk/>
          <pc:sldMk cId="495168570" sldId="265"/>
        </pc:sldMkLst>
      </pc:sldChg>
      <pc:sldChg chg="del">
        <pc:chgData name="Calla Wiemer" userId="77eb88967580a5cd" providerId="LiveId" clId="{BF9C482F-A97F-403D-9DF4-7DE37698A8A2}" dt="2025-01-16T09:51:23.016" v="5" actId="47"/>
        <pc:sldMkLst>
          <pc:docMk/>
          <pc:sldMk cId="1957035937" sldId="266"/>
        </pc:sldMkLst>
      </pc:sldChg>
      <pc:sldChg chg="del">
        <pc:chgData name="Calla Wiemer" userId="77eb88967580a5cd" providerId="LiveId" clId="{BF9C482F-A97F-403D-9DF4-7DE37698A8A2}" dt="2025-01-16T09:51:26.317" v="7" actId="47"/>
        <pc:sldMkLst>
          <pc:docMk/>
          <pc:sldMk cId="2936604555" sldId="267"/>
        </pc:sldMkLst>
      </pc:sldChg>
      <pc:sldMasterChg chg="del delSldLayout">
        <pc:chgData name="Calla Wiemer" userId="77eb88967580a5cd" providerId="LiveId" clId="{BF9C482F-A97F-403D-9DF4-7DE37698A8A2}" dt="2025-01-16T09:51:16.627" v="4" actId="47"/>
        <pc:sldMasterMkLst>
          <pc:docMk/>
          <pc:sldMasterMk cId="132374398" sldId="2147483648"/>
        </pc:sldMasterMkLst>
        <pc:sldLayoutChg chg="del">
          <pc:chgData name="Calla Wiemer" userId="77eb88967580a5cd" providerId="LiveId" clId="{BF9C482F-A97F-403D-9DF4-7DE37698A8A2}" dt="2025-01-16T09:51:16.627" v="4" actId="47"/>
          <pc:sldLayoutMkLst>
            <pc:docMk/>
            <pc:sldMasterMk cId="132374398" sldId="2147483648"/>
            <pc:sldLayoutMk cId="3769775267" sldId="214748366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3587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156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919F58-2A85-94B8-4E0C-A541DD51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2.3  </a:t>
            </a:r>
            <a:br>
              <a:rPr lang="en-US"/>
            </a:br>
            <a:r>
              <a:rPr lang="en-US"/>
              <a:t>Trade Ratios to GDP, 2023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B13591-3FE5-8DE8-A0BB-DA242B051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958" y="85515"/>
            <a:ext cx="4937493" cy="662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9460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49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2.3   Trade Ratios to GDP,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2022-09-28T06:09:01Z</dcterms:created>
  <dcterms:modified xsi:type="dcterms:W3CDTF">2025-01-16T09:52:05Z</dcterms:modified>
</cp:coreProperties>
</file>