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4"/>
  </p:notesMasterIdLst>
  <p:sldIdLst>
    <p:sldId id="26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4832FD-8F08-43A6-8A48-C8FED4C2F90D}" v="1" dt="2025-01-18T01:20:54.8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1" autoAdjust="0"/>
    <p:restoredTop sz="88424" autoAdjust="0"/>
  </p:normalViewPr>
  <p:slideViewPr>
    <p:cSldViewPr snapToGrid="0">
      <p:cViewPr varScale="1">
        <p:scale>
          <a:sx n="73" d="100"/>
          <a:sy n="73" d="100"/>
        </p:scale>
        <p:origin x="618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B84832FD-8F08-43A6-8A48-C8FED4C2F90D}"/>
    <pc:docChg chg="custSel modSld">
      <pc:chgData name="Calla Wiemer" userId="77eb88967580a5cd" providerId="LiveId" clId="{B84832FD-8F08-43A6-8A48-C8FED4C2F90D}" dt="2025-01-18T01:25:43.213" v="50" actId="20577"/>
      <pc:docMkLst>
        <pc:docMk/>
      </pc:docMkLst>
      <pc:sldChg chg="addSp delSp modSp mod modNotesTx">
        <pc:chgData name="Calla Wiemer" userId="77eb88967580a5cd" providerId="LiveId" clId="{B84832FD-8F08-43A6-8A48-C8FED4C2F90D}" dt="2025-01-18T01:25:43.213" v="50" actId="20577"/>
        <pc:sldMkLst>
          <pc:docMk/>
          <pc:sldMk cId="3811829588" sldId="265"/>
        </pc:sldMkLst>
        <pc:spChg chg="mod">
          <ac:chgData name="Calla Wiemer" userId="77eb88967580a5cd" providerId="LiveId" clId="{B84832FD-8F08-43A6-8A48-C8FED4C2F90D}" dt="2025-01-17T09:29:39.416" v="10" actId="20577"/>
          <ac:spMkLst>
            <pc:docMk/>
            <pc:sldMk cId="3811829588" sldId="265"/>
            <ac:spMk id="3" creationId="{46824941-232E-CF8C-E16C-478C23A5B739}"/>
          </ac:spMkLst>
        </pc:spChg>
        <pc:picChg chg="del">
          <ac:chgData name="Calla Wiemer" userId="77eb88967580a5cd" providerId="LiveId" clId="{B84832FD-8F08-43A6-8A48-C8FED4C2F90D}" dt="2025-01-18T01:20:45.618" v="26" actId="478"/>
          <ac:picMkLst>
            <pc:docMk/>
            <pc:sldMk cId="3811829588" sldId="265"/>
            <ac:picMk id="2" creationId="{13B4DC06-FEF7-E58E-1860-B1A3F23389B7}"/>
          </ac:picMkLst>
        </pc:picChg>
        <pc:picChg chg="add mod">
          <ac:chgData name="Calla Wiemer" userId="77eb88967580a5cd" providerId="LiveId" clId="{B84832FD-8F08-43A6-8A48-C8FED4C2F90D}" dt="2025-01-18T01:21:05.776" v="30" actId="1076"/>
          <ac:picMkLst>
            <pc:docMk/>
            <pc:sldMk cId="3811829588" sldId="265"/>
            <ac:picMk id="4" creationId="{5DA3D8CD-DC41-E061-611F-82122678BC4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D8930A-C28E-492A-B76A-08774E1D5016}" type="datetimeFigureOut">
              <a:rPr lang="en-PH" smtClean="0"/>
              <a:t>18/01/2025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48975D-05E7-435D-B749-C7BE15D7FA35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203727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sources</a:t>
            </a:r>
          </a:p>
          <a:p>
            <a:r>
              <a:rPr lang="en-PH"/>
              <a:t>IMF WEO October 2024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48975D-05E7-435D-B749-C7BE15D7FA35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652777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872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3382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6824941-232E-CF8C-E16C-478C23A5B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Box 5.1  Global Current Account Imbalances, 1992-2023</a:t>
            </a:r>
            <a:endParaRPr lang="en-PH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DA3D8CD-DC41-E061-611F-82122678BC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0372" y="927463"/>
            <a:ext cx="9051255" cy="535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829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451F16DF-826F-4A71-A03A-D3187834ADFD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960</TotalTime>
  <Words>15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Office Theme</vt:lpstr>
      <vt:lpstr>1_Office Theme</vt:lpstr>
      <vt:lpstr>Box 5.1  Global Current Account Imbalances, 1992-2023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Box 5.1  Global Current Account Imbalances</dc:title>
  <dc:creator>Calla Wiemer</dc:creator>
  <cp:lastModifiedBy>Calla Wiemer</cp:lastModifiedBy>
  <cp:revision>2</cp:revision>
  <dcterms:created xsi:type="dcterms:W3CDTF">2024-01-27T05:22:32Z</dcterms:created>
  <dcterms:modified xsi:type="dcterms:W3CDTF">2025-01-18T01:25:45Z</dcterms:modified>
</cp:coreProperties>
</file>