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1541BA-CD35-4969-B465-DF0BED3983B0}" v="2" dt="2025-01-21T03:45:43.8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78661" autoAdjust="0"/>
  </p:normalViewPr>
  <p:slideViewPr>
    <p:cSldViewPr snapToGrid="0">
      <p:cViewPr varScale="1">
        <p:scale>
          <a:sx n="64" d="100"/>
          <a:sy n="64" d="100"/>
        </p:scale>
        <p:origin x="97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9D1541BA-CD35-4969-B465-DF0BED3983B0}"/>
    <pc:docChg chg="undo custSel delSld modSld delMainMaster">
      <pc:chgData name="Calla Wiemer" userId="77eb88967580a5cd" providerId="LiveId" clId="{9D1541BA-CD35-4969-B465-DF0BED3983B0}" dt="2025-01-21T04:24:29.859" v="289" actId="20577"/>
      <pc:docMkLst>
        <pc:docMk/>
      </pc:docMkLst>
      <pc:sldChg chg="del">
        <pc:chgData name="Calla Wiemer" userId="77eb88967580a5cd" providerId="LiveId" clId="{9D1541BA-CD35-4969-B465-DF0BED3983B0}" dt="2025-01-21T03:38:40.293" v="0" actId="47"/>
        <pc:sldMkLst>
          <pc:docMk/>
          <pc:sldMk cId="1267415441" sldId="256"/>
        </pc:sldMkLst>
      </pc:sldChg>
      <pc:sldChg chg="addSp delSp modSp mod modNotesTx">
        <pc:chgData name="Calla Wiemer" userId="77eb88967580a5cd" providerId="LiveId" clId="{9D1541BA-CD35-4969-B465-DF0BED3983B0}" dt="2025-01-21T04:24:29.859" v="289" actId="20577"/>
        <pc:sldMkLst>
          <pc:docMk/>
          <pc:sldMk cId="534492341" sldId="257"/>
        </pc:sldMkLst>
        <pc:spChg chg="mod">
          <ac:chgData name="Calla Wiemer" userId="77eb88967580a5cd" providerId="LiveId" clId="{9D1541BA-CD35-4969-B465-DF0BED3983B0}" dt="2025-01-21T03:41:58.998" v="6" actId="20577"/>
          <ac:spMkLst>
            <pc:docMk/>
            <pc:sldMk cId="534492341" sldId="257"/>
            <ac:spMk id="3" creationId="{104CB91E-C4BD-45E0-BC4F-3A3F980E3231}"/>
          </ac:spMkLst>
        </pc:spChg>
        <pc:picChg chg="add del mod">
          <ac:chgData name="Calla Wiemer" userId="77eb88967580a5cd" providerId="LiveId" clId="{9D1541BA-CD35-4969-B465-DF0BED3983B0}" dt="2025-01-21T03:45:40.723" v="12" actId="478"/>
          <ac:picMkLst>
            <pc:docMk/>
            <pc:sldMk cId="534492341" sldId="257"/>
            <ac:picMk id="2" creationId="{C0465D5B-8148-FB76-2F81-AC858C00B171}"/>
          </ac:picMkLst>
        </pc:picChg>
        <pc:picChg chg="del">
          <ac:chgData name="Calla Wiemer" userId="77eb88967580a5cd" providerId="LiveId" clId="{9D1541BA-CD35-4969-B465-DF0BED3983B0}" dt="2025-01-21T03:42:05.629" v="7" actId="478"/>
          <ac:picMkLst>
            <pc:docMk/>
            <pc:sldMk cId="534492341" sldId="257"/>
            <ac:picMk id="4" creationId="{F6CB82A6-CF07-AE6B-347D-E1B92FFA049E}"/>
          </ac:picMkLst>
        </pc:picChg>
        <pc:picChg chg="add mod">
          <ac:chgData name="Calla Wiemer" userId="77eb88967580a5cd" providerId="LiveId" clId="{9D1541BA-CD35-4969-B465-DF0BED3983B0}" dt="2025-01-21T03:58:11.555" v="15" actId="14100"/>
          <ac:picMkLst>
            <pc:docMk/>
            <pc:sldMk cId="534492341" sldId="257"/>
            <ac:picMk id="5" creationId="{0DC73EEA-6EBC-2327-4389-AC92718AA00B}"/>
          </ac:picMkLst>
        </pc:picChg>
      </pc:sldChg>
      <pc:sldChg chg="del">
        <pc:chgData name="Calla Wiemer" userId="77eb88967580a5cd" providerId="LiveId" clId="{9D1541BA-CD35-4969-B465-DF0BED3983B0}" dt="2025-01-21T03:38:48.699" v="2" actId="47"/>
        <pc:sldMkLst>
          <pc:docMk/>
          <pc:sldMk cId="3999235275" sldId="258"/>
        </pc:sldMkLst>
      </pc:sldChg>
      <pc:sldChg chg="del">
        <pc:chgData name="Calla Wiemer" userId="77eb88967580a5cd" providerId="LiveId" clId="{9D1541BA-CD35-4969-B465-DF0BED3983B0}" dt="2025-01-21T03:41:49.198" v="3" actId="47"/>
        <pc:sldMkLst>
          <pc:docMk/>
          <pc:sldMk cId="701408994" sldId="259"/>
        </pc:sldMkLst>
      </pc:sldChg>
      <pc:sldChg chg="del">
        <pc:chgData name="Calla Wiemer" userId="77eb88967580a5cd" providerId="LiveId" clId="{9D1541BA-CD35-4969-B465-DF0BED3983B0}" dt="2025-01-21T03:41:50.355" v="4" actId="47"/>
        <pc:sldMkLst>
          <pc:docMk/>
          <pc:sldMk cId="2284857110" sldId="260"/>
        </pc:sldMkLst>
      </pc:sldChg>
      <pc:sldChg chg="del">
        <pc:chgData name="Calla Wiemer" userId="77eb88967580a5cd" providerId="LiveId" clId="{9D1541BA-CD35-4969-B465-DF0BED3983B0}" dt="2025-01-21T03:38:41.098" v="1" actId="47"/>
        <pc:sldMkLst>
          <pc:docMk/>
          <pc:sldMk cId="1634847463" sldId="261"/>
        </pc:sldMkLst>
      </pc:sldChg>
      <pc:sldMasterChg chg="del delSldLayout">
        <pc:chgData name="Calla Wiemer" userId="77eb88967580a5cd" providerId="LiveId" clId="{9D1541BA-CD35-4969-B465-DF0BED3983B0}" dt="2025-01-21T03:41:50.355" v="4" actId="47"/>
        <pc:sldMasterMkLst>
          <pc:docMk/>
          <pc:sldMasterMk cId="132374398" sldId="2147483648"/>
        </pc:sldMasterMkLst>
        <pc:sldLayoutChg chg="del">
          <pc:chgData name="Calla Wiemer" userId="77eb88967580a5cd" providerId="LiveId" clId="{9D1541BA-CD35-4969-B465-DF0BED3983B0}" dt="2025-01-21T03:41:50.355" v="4" actId="47"/>
          <pc:sldLayoutMkLst>
            <pc:docMk/>
            <pc:sldMasterMk cId="132374398" sldId="2147483648"/>
            <pc:sldLayoutMk cId="3769775267" sldId="214748366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6802FD-1C76-4913-B1A2-AC15F1B59572}" type="datetimeFigureOut">
              <a:rPr lang="en-PH" smtClean="0"/>
              <a:t>21/01/2025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356713-B39A-4436-9002-B1B361715C1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25485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sources</a:t>
            </a:r>
          </a:p>
          <a:p>
            <a:r>
              <a:rPr lang="en-US"/>
              <a:t>Stocks: World Federation of Exchanges, https://statistics.world-exchanges.org/ReportGenerator/Generator</a:t>
            </a:r>
          </a:p>
          <a:p>
            <a:r>
              <a:rPr lang="en-PH"/>
              <a:t>Bank credit: IMF International Financial Statistics</a:t>
            </a:r>
          </a:p>
          <a:p>
            <a:r>
              <a:rPr lang="en-PH"/>
              <a:t>Taiwan bank credit: https://www.cbc.gov.tw/public/data/Ebanking/ELOAN-N.xls</a:t>
            </a:r>
          </a:p>
          <a:p>
            <a:r>
              <a:rPr lang="en-PH"/>
              <a:t>Bonds: Asian Bonds Online, https://asianbondsonline.adb.org/data-portal/</a:t>
            </a:r>
          </a:p>
          <a:p>
            <a:r>
              <a:rPr lang="en-PH"/>
              <a:t>Taiwan bonds: https://www.cbc.gov.tw/en/cp-535-1059-E918E-2.html (Item 27)</a:t>
            </a:r>
          </a:p>
          <a:p>
            <a:r>
              <a:rPr lang="en-PH"/>
              <a:t>GDP: IMF World Economic Outlook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356713-B39A-4436-9002-B1B361715C14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4169963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7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382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4CB91E-C4BD-45E0-BC4F-3A3F980E3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7.1</a:t>
            </a:r>
            <a:br>
              <a:rPr lang="en-US"/>
            </a:br>
            <a:r>
              <a:rPr lang="en-US"/>
              <a:t>Financial Asset-to-GDP Ratios, 2023</a:t>
            </a:r>
            <a:endParaRPr lang="en-PH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C73EEA-6EBC-2327-4389-AC92718AA0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288" y="177874"/>
            <a:ext cx="5031222" cy="6508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49234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4004</TotalTime>
  <Words>103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1_Office Theme</vt:lpstr>
      <vt:lpstr>Chart 7.1 Financial Asset-to-GDP Ratios,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2</cp:revision>
  <dcterms:created xsi:type="dcterms:W3CDTF">2022-09-29T04:57:34Z</dcterms:created>
  <dcterms:modified xsi:type="dcterms:W3CDTF">2025-01-21T04:24:35Z</dcterms:modified>
</cp:coreProperties>
</file>