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4"/>
  </p:notesMasterIdLst>
  <p:sldIdLst>
    <p:sldId id="26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8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4AFD3E-9E00-492A-934C-D60D7A6EA8F5}" v="2" dt="2025-01-18T10:32:31.9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7" autoAdjust="0"/>
    <p:restoredTop sz="84658" autoAdjust="0"/>
  </p:normalViewPr>
  <p:slideViewPr>
    <p:cSldViewPr snapToGrid="0">
      <p:cViewPr varScale="1">
        <p:scale>
          <a:sx n="69" d="100"/>
          <a:sy n="69" d="100"/>
        </p:scale>
        <p:origin x="77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la Wiemer" userId="77eb88967580a5cd" providerId="LiveId" clId="{C64AFD3E-9E00-492A-934C-D60D7A6EA8F5}"/>
    <pc:docChg chg="custSel delSld modSld">
      <pc:chgData name="Calla Wiemer" userId="77eb88967580a5cd" providerId="LiveId" clId="{C64AFD3E-9E00-492A-934C-D60D7A6EA8F5}" dt="2025-01-18T10:32:43.167" v="101" actId="1076"/>
      <pc:docMkLst>
        <pc:docMk/>
      </pc:docMkLst>
      <pc:sldChg chg="del">
        <pc:chgData name="Calla Wiemer" userId="77eb88967580a5cd" providerId="LiveId" clId="{C64AFD3E-9E00-492A-934C-D60D7A6EA8F5}" dt="2025-01-18T04:07:17.589" v="0" actId="47"/>
        <pc:sldMkLst>
          <pc:docMk/>
          <pc:sldMk cId="1267415441" sldId="256"/>
        </pc:sldMkLst>
      </pc:sldChg>
      <pc:sldChg chg="del">
        <pc:chgData name="Calla Wiemer" userId="77eb88967580a5cd" providerId="LiveId" clId="{C64AFD3E-9E00-492A-934C-D60D7A6EA8F5}" dt="2025-01-18T04:07:19.652" v="3" actId="47"/>
        <pc:sldMkLst>
          <pc:docMk/>
          <pc:sldMk cId="3705618278" sldId="258"/>
        </pc:sldMkLst>
      </pc:sldChg>
      <pc:sldChg chg="del">
        <pc:chgData name="Calla Wiemer" userId="77eb88967580a5cd" providerId="LiveId" clId="{C64AFD3E-9E00-492A-934C-D60D7A6EA8F5}" dt="2025-01-18T04:07:26.778" v="4" actId="47"/>
        <pc:sldMkLst>
          <pc:docMk/>
          <pc:sldMk cId="1990261024" sldId="259"/>
        </pc:sldMkLst>
      </pc:sldChg>
      <pc:sldChg chg="addSp delSp modSp mod modNotesTx">
        <pc:chgData name="Calla Wiemer" userId="77eb88967580a5cd" providerId="LiveId" clId="{C64AFD3E-9E00-492A-934C-D60D7A6EA8F5}" dt="2025-01-18T10:32:43.167" v="101" actId="1076"/>
        <pc:sldMkLst>
          <pc:docMk/>
          <pc:sldMk cId="4094016302" sldId="260"/>
        </pc:sldMkLst>
        <pc:spChg chg="mod">
          <ac:chgData name="Calla Wiemer" userId="77eb88967580a5cd" providerId="LiveId" clId="{C64AFD3E-9E00-492A-934C-D60D7A6EA8F5}" dt="2025-01-18T04:07:47.520" v="8" actId="20577"/>
          <ac:spMkLst>
            <pc:docMk/>
            <pc:sldMk cId="4094016302" sldId="260"/>
            <ac:spMk id="3" creationId="{1CA4F7B2-424C-A7D7-B5BA-E6A5AC74B8DE}"/>
          </ac:spMkLst>
        </pc:spChg>
        <pc:picChg chg="add del mod">
          <ac:chgData name="Calla Wiemer" userId="77eb88967580a5cd" providerId="LiveId" clId="{C64AFD3E-9E00-492A-934C-D60D7A6EA8F5}" dt="2025-01-18T10:32:22.783" v="97" actId="478"/>
          <ac:picMkLst>
            <pc:docMk/>
            <pc:sldMk cId="4094016302" sldId="260"/>
            <ac:picMk id="2" creationId="{3C7C2C9D-8254-D283-0188-A9D509D0277D}"/>
          </ac:picMkLst>
        </pc:picChg>
        <pc:picChg chg="add mod">
          <ac:chgData name="Calla Wiemer" userId="77eb88967580a5cd" providerId="LiveId" clId="{C64AFD3E-9E00-492A-934C-D60D7A6EA8F5}" dt="2025-01-18T10:32:43.167" v="101" actId="1076"/>
          <ac:picMkLst>
            <pc:docMk/>
            <pc:sldMk cId="4094016302" sldId="260"/>
            <ac:picMk id="4" creationId="{547E6AA1-DA7B-4110-EEAC-17EE13664CF1}"/>
          </ac:picMkLst>
        </pc:picChg>
        <pc:picChg chg="del">
          <ac:chgData name="Calla Wiemer" userId="77eb88967580a5cd" providerId="LiveId" clId="{C64AFD3E-9E00-492A-934C-D60D7A6EA8F5}" dt="2025-01-18T05:11:27.241" v="92" actId="478"/>
          <ac:picMkLst>
            <pc:docMk/>
            <pc:sldMk cId="4094016302" sldId="260"/>
            <ac:picMk id="4" creationId="{5F5D9E49-61C1-4D49-225D-26DBBF3AEF1B}"/>
          </ac:picMkLst>
        </pc:picChg>
      </pc:sldChg>
      <pc:sldChg chg="del">
        <pc:chgData name="Calla Wiemer" userId="77eb88967580a5cd" providerId="LiveId" clId="{C64AFD3E-9E00-492A-934C-D60D7A6EA8F5}" dt="2025-01-18T04:07:36.686" v="5" actId="47"/>
        <pc:sldMkLst>
          <pc:docMk/>
          <pc:sldMk cId="1209144016" sldId="261"/>
        </pc:sldMkLst>
      </pc:sldChg>
      <pc:sldChg chg="del">
        <pc:chgData name="Calla Wiemer" userId="77eb88967580a5cd" providerId="LiveId" clId="{C64AFD3E-9E00-492A-934C-D60D7A6EA8F5}" dt="2025-01-18T04:07:38.055" v="6" actId="47"/>
        <pc:sldMkLst>
          <pc:docMk/>
          <pc:sldMk cId="2008645586" sldId="262"/>
        </pc:sldMkLst>
      </pc:sldChg>
      <pc:sldChg chg="del">
        <pc:chgData name="Calla Wiemer" userId="77eb88967580a5cd" providerId="LiveId" clId="{C64AFD3E-9E00-492A-934C-D60D7A6EA8F5}" dt="2025-01-18T04:07:18.953" v="2" actId="47"/>
        <pc:sldMkLst>
          <pc:docMk/>
          <pc:sldMk cId="2433667898" sldId="263"/>
        </pc:sldMkLst>
      </pc:sldChg>
      <pc:sldChg chg="del">
        <pc:chgData name="Calla Wiemer" userId="77eb88967580a5cd" providerId="LiveId" clId="{C64AFD3E-9E00-492A-934C-D60D7A6EA8F5}" dt="2025-01-18T04:07:18.267" v="1" actId="47"/>
        <pc:sldMkLst>
          <pc:docMk/>
          <pc:sldMk cId="1222747989" sldId="26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D75C3-5049-4062-82D8-2DBD338CE9AA}" type="datetimeFigureOut">
              <a:rPr lang="en-PH" smtClean="0"/>
              <a:t>18/01/2025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25392D-992C-4E23-A4B1-61FB8045DCB8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609774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Data sources</a:t>
            </a:r>
          </a:p>
          <a:p>
            <a:r>
              <a:rPr lang="en-US"/>
              <a:t>International Financial Statistics</a:t>
            </a:r>
          </a:p>
          <a:p>
            <a:r>
              <a:rPr lang="en-US"/>
              <a:t>Taiwan: CBC Statistical Database, https://cpx.cbc.gov.tw/Tree/TreeSelect?mp=2</a:t>
            </a:r>
            <a:endParaRPr lang="en-P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25392D-992C-4E23-A4B1-61FB8045DCB8}" type="slidenum">
              <a:rPr lang="en-PH" smtClean="0"/>
              <a:t>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56927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1256" y="115021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69775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932" y="224749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75217" cy="1454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528691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66B2447-E9F7-95FE-F300-1A0B3211918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3280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2374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C8A5911-F1C7-4620-C8D4-D0FD1DB411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9061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88279" cy="1350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422944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CA4F7B2-424C-A7D7-B5BA-E6A5AC74B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5.2  Balance of Payments, 2023</a:t>
            </a:r>
            <a:endParaRPr lang="en-PH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47E6AA1-DA7B-4110-EEAC-17EE13664C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0140" y="997527"/>
            <a:ext cx="9831719" cy="5264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0163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croforasia master" id="{D4E158F6-9A74-4622-8612-BC828E69A1B4}" vid="{F36EFDE2-01DE-4562-BB76-87D5FDBC3ACC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2CC43116-F9B7-4B74-8957-A4A458687F2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macroforasia master</Template>
  <TotalTime>838</TotalTime>
  <Words>36</Words>
  <Application>Microsoft Office PowerPoint</Application>
  <PresentationFormat>Widescreen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Office Theme</vt:lpstr>
      <vt:lpstr>1_Office Theme</vt:lpstr>
      <vt:lpstr>Chart 5.2  Balance of Payments, 2023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Calla Wiemer</dc:creator>
  <cp:lastModifiedBy>Calla Wiemer</cp:lastModifiedBy>
  <cp:revision>2</cp:revision>
  <dcterms:created xsi:type="dcterms:W3CDTF">2022-09-28T09:28:24Z</dcterms:created>
  <dcterms:modified xsi:type="dcterms:W3CDTF">2025-01-18T10:32:47Z</dcterms:modified>
</cp:coreProperties>
</file>