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389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7256" autoAdjust="0"/>
  </p:normalViewPr>
  <p:slideViewPr>
    <p:cSldViewPr snapToGrid="0">
      <p:cViewPr varScale="1">
        <p:scale>
          <a:sx n="69" d="100"/>
          <a:sy n="69" d="100"/>
        </p:scale>
        <p:origin x="6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lla Wiemer" userId="77eb88967580a5cd" providerId="LiveId" clId="{4577F0B3-B488-4288-9AA2-41828C4BBF76}"/>
    <pc:docChg chg="delSld modSld">
      <pc:chgData name="Calla Wiemer" userId="77eb88967580a5cd" providerId="LiveId" clId="{4577F0B3-B488-4288-9AA2-41828C4BBF76}" dt="2024-01-23T09:50:33.339" v="25" actId="20577"/>
      <pc:docMkLst>
        <pc:docMk/>
      </pc:docMkLst>
      <pc:sldChg chg="del">
        <pc:chgData name="Calla Wiemer" userId="77eb88967580a5cd" providerId="LiveId" clId="{4577F0B3-B488-4288-9AA2-41828C4BBF76}" dt="2024-01-23T09:49:47.063" v="0" actId="47"/>
        <pc:sldMkLst>
          <pc:docMk/>
          <pc:sldMk cId="1267415441" sldId="256"/>
        </pc:sldMkLst>
      </pc:sldChg>
      <pc:sldChg chg="del">
        <pc:chgData name="Calla Wiemer" userId="77eb88967580a5cd" providerId="LiveId" clId="{4577F0B3-B488-4288-9AA2-41828C4BBF76}" dt="2024-01-23T09:49:47.598" v="1" actId="47"/>
        <pc:sldMkLst>
          <pc:docMk/>
          <pc:sldMk cId="371434098" sldId="257"/>
        </pc:sldMkLst>
      </pc:sldChg>
      <pc:sldChg chg="del">
        <pc:chgData name="Calla Wiemer" userId="77eb88967580a5cd" providerId="LiveId" clId="{4577F0B3-B488-4288-9AA2-41828C4BBF76}" dt="2024-01-23T09:49:48.064" v="2" actId="47"/>
        <pc:sldMkLst>
          <pc:docMk/>
          <pc:sldMk cId="1873125730" sldId="258"/>
        </pc:sldMkLst>
      </pc:sldChg>
      <pc:sldChg chg="del">
        <pc:chgData name="Calla Wiemer" userId="77eb88967580a5cd" providerId="LiveId" clId="{4577F0B3-B488-4288-9AA2-41828C4BBF76}" dt="2024-01-23T09:49:48.958" v="3" actId="47"/>
        <pc:sldMkLst>
          <pc:docMk/>
          <pc:sldMk cId="2481645240" sldId="259"/>
        </pc:sldMkLst>
      </pc:sldChg>
      <pc:sldChg chg="modNotesTx">
        <pc:chgData name="Calla Wiemer" userId="77eb88967580a5cd" providerId="LiveId" clId="{4577F0B3-B488-4288-9AA2-41828C4BBF76}" dt="2024-01-23T09:50:33.339" v="25" actId="20577"/>
        <pc:sldMkLst>
          <pc:docMk/>
          <pc:sldMk cId="2511836490" sldId="260"/>
        </pc:sldMkLst>
      </pc:sldChg>
      <pc:sldChg chg="del">
        <pc:chgData name="Calla Wiemer" userId="77eb88967580a5cd" providerId="LiveId" clId="{4577F0B3-B488-4288-9AA2-41828C4BBF76}" dt="2024-01-23T09:49:50.795" v="4" actId="47"/>
        <pc:sldMkLst>
          <pc:docMk/>
          <pc:sldMk cId="472548458" sldId="266"/>
        </pc:sldMkLst>
      </pc:sldChg>
      <pc:sldChg chg="del">
        <pc:chgData name="Calla Wiemer" userId="77eb88967580a5cd" providerId="LiveId" clId="{4577F0B3-B488-4288-9AA2-41828C4BBF76}" dt="2024-01-23T09:49:53.886" v="9" actId="47"/>
        <pc:sldMkLst>
          <pc:docMk/>
          <pc:sldMk cId="953816794" sldId="267"/>
        </pc:sldMkLst>
      </pc:sldChg>
      <pc:sldChg chg="del">
        <pc:chgData name="Calla Wiemer" userId="77eb88967580a5cd" providerId="LiveId" clId="{4577F0B3-B488-4288-9AA2-41828C4BBF76}" dt="2024-01-23T09:49:51.414" v="5" actId="47"/>
        <pc:sldMkLst>
          <pc:docMk/>
          <pc:sldMk cId="3316808300" sldId="268"/>
        </pc:sldMkLst>
      </pc:sldChg>
      <pc:sldChg chg="del">
        <pc:chgData name="Calla Wiemer" userId="77eb88967580a5cd" providerId="LiveId" clId="{4577F0B3-B488-4288-9AA2-41828C4BBF76}" dt="2024-01-23T09:49:51.856" v="6" actId="47"/>
        <pc:sldMkLst>
          <pc:docMk/>
          <pc:sldMk cId="541742536" sldId="269"/>
        </pc:sldMkLst>
      </pc:sldChg>
      <pc:sldChg chg="del">
        <pc:chgData name="Calla Wiemer" userId="77eb88967580a5cd" providerId="LiveId" clId="{4577F0B3-B488-4288-9AA2-41828C4BBF76}" dt="2024-01-23T09:49:52.635" v="7" actId="47"/>
        <pc:sldMkLst>
          <pc:docMk/>
          <pc:sldMk cId="1039896197" sldId="270"/>
        </pc:sldMkLst>
      </pc:sldChg>
      <pc:sldChg chg="del">
        <pc:chgData name="Calla Wiemer" userId="77eb88967580a5cd" providerId="LiveId" clId="{4577F0B3-B488-4288-9AA2-41828C4BBF76}" dt="2024-01-23T09:49:53.275" v="8" actId="47"/>
        <pc:sldMkLst>
          <pc:docMk/>
          <pc:sldMk cId="1336719587" sldId="271"/>
        </pc:sldMkLst>
      </pc:sldChg>
      <pc:sldChg chg="del">
        <pc:chgData name="Calla Wiemer" userId="77eb88967580a5cd" providerId="LiveId" clId="{4577F0B3-B488-4288-9AA2-41828C4BBF76}" dt="2024-01-23T09:49:54.567" v="10" actId="47"/>
        <pc:sldMkLst>
          <pc:docMk/>
          <pc:sldMk cId="4048763063" sldId="272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6C4816-73EF-4B4F-AD79-88976FF9CE99}" type="datetimeFigureOut">
              <a:rPr lang="en-PH" smtClean="0"/>
              <a:t>23/01/2024</a:t>
            </a:fld>
            <a:endParaRPr lang="en-PH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PH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P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8D8AB4-F486-4DFB-B719-63D52A3EF683}" type="slidenum">
              <a:rPr lang="en-PH" smtClean="0"/>
              <a:t>‹#›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2379064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Data source: https://eng.stat.gov.tw/cp.aspx?n=2334</a:t>
            </a:r>
          </a:p>
          <a:p>
            <a:endParaRPr lang="en-P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38D8AB4-F486-4DFB-B719-63D52A3EF683}" type="slidenum">
              <a:rPr lang="en-PH" smtClean="0"/>
              <a:t>1</a:t>
            </a:fld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9607551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CF372-EE0F-E963-4C58-B9F5B86D083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61256" y="1150212"/>
            <a:ext cx="8516983" cy="1932622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PH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CFE563D-2627-A719-482F-945F0A1609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37697752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A66B2447-E9F7-95FE-F300-1A0B3211918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832804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CB2ABB1-E9C4-3021-2543-0CC5E023FD2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869" b="23024"/>
          <a:stretch/>
        </p:blipFill>
        <p:spPr>
          <a:xfrm>
            <a:off x="0" y="6376160"/>
            <a:ext cx="12192000" cy="47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154073B-445F-2D8C-0A95-62D933DB859C}"/>
              </a:ext>
            </a:extLst>
          </p:cNvPr>
          <p:cNvSpPr txBox="1"/>
          <p:nvPr userDrawn="1"/>
        </p:nvSpPr>
        <p:spPr>
          <a:xfrm>
            <a:off x="10419399" y="6364869"/>
            <a:ext cx="1772601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400" b="1" dirty="0">
                <a:solidFill>
                  <a:srgbClr val="F389A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Macroeconomics</a:t>
            </a:r>
          </a:p>
          <a:p>
            <a:pPr algn="ctr"/>
            <a:r>
              <a:rPr lang="en-GB" sz="1050" b="1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for Emerging East Asia</a:t>
            </a: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20FD94C-C7CF-1101-16BC-6EF02DFEA0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932" y="177874"/>
            <a:ext cx="10515600" cy="47705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PH"/>
          </a:p>
        </p:txBody>
      </p:sp>
    </p:spTree>
    <p:extLst>
      <p:ext uri="{BB962C8B-B14F-4D97-AF65-F5344CB8AC3E}">
        <p14:creationId xmlns:p14="http://schemas.microsoft.com/office/powerpoint/2010/main" val="132374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bg1"/>
          </a:solidFill>
          <a:latin typeface="+mn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46CF0A7-7DF0-7000-4460-F62FBBBD6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Chart 4.1 GDP by Sector, Taiwan, 1951-2022</a:t>
            </a:r>
            <a:endParaRPr lang="en-PH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6B9974B-ED50-EAD3-6D69-8B5D3336E3B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16214" y="1116280"/>
            <a:ext cx="7959572" cy="49421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18364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croforasia master" id="{D4E158F6-9A74-4622-8612-BC828E69A1B4}" vid="{F36EFDE2-01DE-4562-BB76-87D5FDBC3ACC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macroforasia master</Template>
  <TotalTime>1050</TotalTime>
  <Words>30</Words>
  <Application>Microsoft Office PowerPoint</Application>
  <PresentationFormat>Widescreen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Arial</vt:lpstr>
      <vt:lpstr>Calibri</vt:lpstr>
      <vt:lpstr>Office Theme</vt:lpstr>
      <vt:lpstr>Chart 4.1 GDP by Sector, Taiwan, 1951-2022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Calla Wiemer</dc:creator>
  <cp:lastModifiedBy>Calla Wiemer</cp:lastModifiedBy>
  <cp:revision>5</cp:revision>
  <dcterms:created xsi:type="dcterms:W3CDTF">2022-09-28T05:03:08Z</dcterms:created>
  <dcterms:modified xsi:type="dcterms:W3CDTF">2024-01-23T09:50:40Z</dcterms:modified>
</cp:coreProperties>
</file>