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0EC84F-D238-40F2-A245-7063669D1592}" v="2" dt="2025-12-16T20:21:42.2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7256" autoAdjust="0"/>
  </p:normalViewPr>
  <p:slideViewPr>
    <p:cSldViewPr snapToGrid="0">
      <p:cViewPr varScale="1">
        <p:scale>
          <a:sx n="93" d="100"/>
          <a:sy n="93" d="100"/>
        </p:scale>
        <p:origin x="172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86E44831-6734-45FE-A906-8A28FFDD5944}"/>
    <pc:docChg chg="custSel modSld">
      <pc:chgData name="Calla Wiemer" userId="77eb88967580a5cd" providerId="LiveId" clId="{86E44831-6734-45FE-A906-8A28FFDD5944}" dt="2025-12-16T20:21:54.480" v="6" actId="1076"/>
      <pc:docMkLst>
        <pc:docMk/>
      </pc:docMkLst>
      <pc:sldChg chg="addSp delSp modSp mod">
        <pc:chgData name="Calla Wiemer" userId="77eb88967580a5cd" providerId="LiveId" clId="{86E44831-6734-45FE-A906-8A28FFDD5944}" dt="2025-12-16T20:21:54.480" v="6" actId="1076"/>
        <pc:sldMkLst>
          <pc:docMk/>
          <pc:sldMk cId="2511836490" sldId="260"/>
        </pc:sldMkLst>
        <pc:spChg chg="mod">
          <ac:chgData name="Calla Wiemer" userId="77eb88967580a5cd" providerId="LiveId" clId="{86E44831-6734-45FE-A906-8A28FFDD5944}" dt="2025-12-16T20:03:41.236" v="1" actId="20577"/>
          <ac:spMkLst>
            <pc:docMk/>
            <pc:sldMk cId="2511836490" sldId="260"/>
            <ac:spMk id="3" creationId="{046CF0A7-7DF0-7000-4460-F62FBBBD6B18}"/>
          </ac:spMkLst>
        </pc:spChg>
        <pc:picChg chg="add mod">
          <ac:chgData name="Calla Wiemer" userId="77eb88967580a5cd" providerId="LiveId" clId="{86E44831-6734-45FE-A906-8A28FFDD5944}" dt="2025-12-16T20:21:54.480" v="6" actId="1076"/>
          <ac:picMkLst>
            <pc:docMk/>
            <pc:sldMk cId="2511836490" sldId="260"/>
            <ac:picMk id="2" creationId="{BDC79A85-F0F4-D238-FAEB-DB0C24C58861}"/>
          </ac:picMkLst>
        </pc:picChg>
        <pc:picChg chg="del">
          <ac:chgData name="Calla Wiemer" userId="77eb88967580a5cd" providerId="LiveId" clId="{86E44831-6734-45FE-A906-8A28FFDD5944}" dt="2025-12-16T20:21:27.668" v="2" actId="478"/>
          <ac:picMkLst>
            <pc:docMk/>
            <pc:sldMk cId="2511836490" sldId="260"/>
            <ac:picMk id="5" creationId="{16B9974B-ED50-EAD3-6D69-8B5D3336E3B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C4816-73EF-4B4F-AD79-88976FF9CE99}" type="datetimeFigureOut">
              <a:rPr lang="en-PH" smtClean="0"/>
              <a:t>12/16/2025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D8AB4-F486-4DFB-B719-63D52A3EF683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379064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source: https://eng.stat.gov.tw/cp.aspx?n=2334</a:t>
            </a:r>
          </a:p>
          <a:p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8D8AB4-F486-4DFB-B719-63D52A3EF683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960755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46CF0A7-7DF0-7000-4460-F62FBBBD6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4.1 GDP by Sector, Taiwan, 1951-2024</a:t>
            </a:r>
            <a:endParaRPr lang="en-PH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DC79A85-F0F4-D238-FAEB-DB0C24C588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7411" y="969401"/>
            <a:ext cx="9377178" cy="5238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836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croforasia master" id="{D4E158F6-9A74-4622-8612-BC828E69A1B4}" vid="{F36EFDE2-01DE-4562-BB76-87D5FDBC3A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1068</TotalTime>
  <Words>30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Chart 4.1 GDP by Sector, Taiwan, 1951-2024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6</cp:revision>
  <dcterms:created xsi:type="dcterms:W3CDTF">2022-09-28T05:03:08Z</dcterms:created>
  <dcterms:modified xsi:type="dcterms:W3CDTF">2025-12-16T20:21:55Z</dcterms:modified>
</cp:coreProperties>
</file>