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4"/>
  </p:notesMasterIdLst>
  <p:sldIdLst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8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367FFE-9043-4C63-B3E7-6A62520D4723}" v="1" dt="2025-01-18T01:48:41.4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7" autoAdjust="0"/>
    <p:restoredTop sz="84035" autoAdjust="0"/>
  </p:normalViewPr>
  <p:slideViewPr>
    <p:cSldViewPr snapToGrid="0">
      <p:cViewPr varScale="1">
        <p:scale>
          <a:sx n="69" d="100"/>
          <a:sy n="69" d="100"/>
        </p:scale>
        <p:origin x="77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la Wiemer" userId="77eb88967580a5cd" providerId="LiveId" clId="{DB367FFE-9043-4C63-B3E7-6A62520D4723}"/>
    <pc:docChg chg="custSel modSld">
      <pc:chgData name="Calla Wiemer" userId="77eb88967580a5cd" providerId="LiveId" clId="{DB367FFE-9043-4C63-B3E7-6A62520D4723}" dt="2025-01-18T01:49:20.506" v="34" actId="20577"/>
      <pc:docMkLst>
        <pc:docMk/>
      </pc:docMkLst>
      <pc:sldChg chg="addSp delSp modSp mod modNotesTx">
        <pc:chgData name="Calla Wiemer" userId="77eb88967580a5cd" providerId="LiveId" clId="{DB367FFE-9043-4C63-B3E7-6A62520D4723}" dt="2025-01-18T01:49:20.506" v="34" actId="20577"/>
        <pc:sldMkLst>
          <pc:docMk/>
          <pc:sldMk cId="1990261024" sldId="259"/>
        </pc:sldMkLst>
        <pc:spChg chg="mod">
          <ac:chgData name="Calla Wiemer" userId="77eb88967580a5cd" providerId="LiveId" clId="{DB367FFE-9043-4C63-B3E7-6A62520D4723}" dt="2025-01-17T09:24:41.647" v="8" actId="20577"/>
          <ac:spMkLst>
            <pc:docMk/>
            <pc:sldMk cId="1990261024" sldId="259"/>
            <ac:spMk id="3" creationId="{FEB1E1B0-335C-2CE0-0F14-58105A48ADFD}"/>
          </ac:spMkLst>
        </pc:spChg>
        <pc:picChg chg="del">
          <ac:chgData name="Calla Wiemer" userId="77eb88967580a5cd" providerId="LiveId" clId="{DB367FFE-9043-4C63-B3E7-6A62520D4723}" dt="2025-01-18T01:48:32.875" v="9" actId="478"/>
          <ac:picMkLst>
            <pc:docMk/>
            <pc:sldMk cId="1990261024" sldId="259"/>
            <ac:picMk id="2" creationId="{221701E0-93CF-1559-C3C4-E330622F8F3F}"/>
          </ac:picMkLst>
        </pc:picChg>
        <pc:picChg chg="add mod">
          <ac:chgData name="Calla Wiemer" userId="77eb88967580a5cd" providerId="LiveId" clId="{DB367FFE-9043-4C63-B3E7-6A62520D4723}" dt="2025-01-18T01:48:51.767" v="13" actId="1076"/>
          <ac:picMkLst>
            <pc:docMk/>
            <pc:sldMk cId="1990261024" sldId="259"/>
            <ac:picMk id="4" creationId="{2ADC0824-3444-0A95-7D58-7603BCCAA41F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334A82-1EFA-4239-B1D5-D59052AD4573}" type="datetimeFigureOut">
              <a:rPr lang="en-PH" smtClean="0"/>
              <a:t>17/01/2025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0D8718-B57F-437E-9DCF-A1EA84500AC3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538447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Data sources</a:t>
            </a:r>
          </a:p>
          <a:p>
            <a:r>
              <a:rPr lang="en-US"/>
              <a:t>balance of payments, IMF International Financial Statistics</a:t>
            </a:r>
          </a:p>
          <a:p>
            <a:r>
              <a:rPr lang="en-US"/>
              <a:t>GDP, IMF WEO November 2024</a:t>
            </a:r>
            <a:endParaRPr lang="en-P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0D8718-B57F-437E-9DCF-A1EA84500AC3}" type="slidenum">
              <a:rPr lang="en-PH" smtClean="0"/>
              <a:t>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95933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1256" y="115021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69775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932" y="224749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75217" cy="1454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528691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66B2447-E9F7-95FE-F300-1A0B3211918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3280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2374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C8A5911-F1C7-4620-C8D4-D0FD1DB411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9061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88279" cy="1350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422944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EB1E1B0-335C-2CE0-0F14-58105A48A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5.1  Balance of Payments, China, 2002-2023</a:t>
            </a:r>
            <a:endParaRPr lang="en-PH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ADC0824-3444-0A95-7D58-7603BCCAA4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6243" y="928256"/>
            <a:ext cx="10159514" cy="5361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2610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croforasia master" id="{D4E158F6-9A74-4622-8612-BC828E69A1B4}" vid="{F36EFDE2-01DE-4562-BB76-87D5FDBC3ACC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2CC43116-F9B7-4B74-8957-A4A458687F2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macroforasia master</Template>
  <TotalTime>1627</TotalTime>
  <Words>26</Words>
  <Application>Microsoft Office PowerPoint</Application>
  <PresentationFormat>Widescreen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Office Theme</vt:lpstr>
      <vt:lpstr>1_Office Theme</vt:lpstr>
      <vt:lpstr>Chart 5.1  Balance of Payments, China, 2002-2023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Calla Wiemer</dc:creator>
  <cp:lastModifiedBy>Calla Wiemer</cp:lastModifiedBy>
  <cp:revision>3</cp:revision>
  <dcterms:created xsi:type="dcterms:W3CDTF">2022-09-28T09:28:24Z</dcterms:created>
  <dcterms:modified xsi:type="dcterms:W3CDTF">2025-01-18T01:49:22Z</dcterms:modified>
</cp:coreProperties>
</file>