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63" r:id="rId3"/>
    <p:sldId id="264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389A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F009539-9361-4D11-A7CB-1BB800E1A5B7}" v="2" dt="2023-04-08T06:33:58.83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7" autoAdjust="0"/>
    <p:restoredTop sz="94660"/>
  </p:normalViewPr>
  <p:slideViewPr>
    <p:cSldViewPr snapToGrid="0">
      <p:cViewPr varScale="1">
        <p:scale>
          <a:sx n="83" d="100"/>
          <a:sy n="83" d="100"/>
        </p:scale>
        <p:origin x="9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slide" Target="slides/slide2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lla Wiemer" userId="77eb88967580a5cd" providerId="LiveId" clId="{8F009539-9361-4D11-A7CB-1BB800E1A5B7}"/>
    <pc:docChg chg="custSel delSld modSld">
      <pc:chgData name="Calla Wiemer" userId="77eb88967580a5cd" providerId="LiveId" clId="{8F009539-9361-4D11-A7CB-1BB800E1A5B7}" dt="2023-04-08T06:34:13.285" v="30" actId="1076"/>
      <pc:docMkLst>
        <pc:docMk/>
      </pc:docMkLst>
      <pc:sldChg chg="del">
        <pc:chgData name="Calla Wiemer" userId="77eb88967580a5cd" providerId="LiveId" clId="{8F009539-9361-4D11-A7CB-1BB800E1A5B7}" dt="2023-04-08T05:32:44.460" v="0" actId="47"/>
        <pc:sldMkLst>
          <pc:docMk/>
          <pc:sldMk cId="1267415441" sldId="256"/>
        </pc:sldMkLst>
      </pc:sldChg>
      <pc:sldChg chg="del">
        <pc:chgData name="Calla Wiemer" userId="77eb88967580a5cd" providerId="LiveId" clId="{8F009539-9361-4D11-A7CB-1BB800E1A5B7}" dt="2023-04-08T05:32:45.072" v="1" actId="47"/>
        <pc:sldMkLst>
          <pc:docMk/>
          <pc:sldMk cId="3329401373" sldId="257"/>
        </pc:sldMkLst>
      </pc:sldChg>
      <pc:sldChg chg="del">
        <pc:chgData name="Calla Wiemer" userId="77eb88967580a5cd" providerId="LiveId" clId="{8F009539-9361-4D11-A7CB-1BB800E1A5B7}" dt="2023-04-08T05:32:45.821" v="2" actId="47"/>
        <pc:sldMkLst>
          <pc:docMk/>
          <pc:sldMk cId="3856189748" sldId="258"/>
        </pc:sldMkLst>
      </pc:sldChg>
      <pc:sldChg chg="del">
        <pc:chgData name="Calla Wiemer" userId="77eb88967580a5cd" providerId="LiveId" clId="{8F009539-9361-4D11-A7CB-1BB800E1A5B7}" dt="2023-04-08T05:32:46.451" v="3" actId="47"/>
        <pc:sldMkLst>
          <pc:docMk/>
          <pc:sldMk cId="3740051087" sldId="259"/>
        </pc:sldMkLst>
      </pc:sldChg>
      <pc:sldChg chg="del">
        <pc:chgData name="Calla Wiemer" userId="77eb88967580a5cd" providerId="LiveId" clId="{8F009539-9361-4D11-A7CB-1BB800E1A5B7}" dt="2023-04-08T05:32:47.159" v="4" actId="47"/>
        <pc:sldMkLst>
          <pc:docMk/>
          <pc:sldMk cId="2447500596" sldId="260"/>
        </pc:sldMkLst>
      </pc:sldChg>
      <pc:sldChg chg="del">
        <pc:chgData name="Calla Wiemer" userId="77eb88967580a5cd" providerId="LiveId" clId="{8F009539-9361-4D11-A7CB-1BB800E1A5B7}" dt="2023-04-08T05:32:47.952" v="5" actId="47"/>
        <pc:sldMkLst>
          <pc:docMk/>
          <pc:sldMk cId="989847787" sldId="261"/>
        </pc:sldMkLst>
      </pc:sldChg>
      <pc:sldChg chg="addSp delSp modSp mod">
        <pc:chgData name="Calla Wiemer" userId="77eb88967580a5cd" providerId="LiveId" clId="{8F009539-9361-4D11-A7CB-1BB800E1A5B7}" dt="2023-04-08T05:41:56.887" v="19" actId="20577"/>
        <pc:sldMkLst>
          <pc:docMk/>
          <pc:sldMk cId="587908455" sldId="263"/>
        </pc:sldMkLst>
        <pc:spChg chg="mod">
          <ac:chgData name="Calla Wiemer" userId="77eb88967580a5cd" providerId="LiveId" clId="{8F009539-9361-4D11-A7CB-1BB800E1A5B7}" dt="2023-04-08T05:41:56.887" v="19" actId="20577"/>
          <ac:spMkLst>
            <pc:docMk/>
            <pc:sldMk cId="587908455" sldId="263"/>
            <ac:spMk id="3" creationId="{31C44DB0-EC9F-42E8-DFBC-43DEC6B0B010}"/>
          </ac:spMkLst>
        </pc:spChg>
        <pc:picChg chg="add mod">
          <ac:chgData name="Calla Wiemer" userId="77eb88967580a5cd" providerId="LiveId" clId="{8F009539-9361-4D11-A7CB-1BB800E1A5B7}" dt="2023-04-08T05:41:40.182" v="15" actId="1076"/>
          <ac:picMkLst>
            <pc:docMk/>
            <pc:sldMk cId="587908455" sldId="263"/>
            <ac:picMk id="2" creationId="{2A3AAE10-A68D-F9AC-131B-D4BFF65A539B}"/>
          </ac:picMkLst>
        </pc:picChg>
        <pc:picChg chg="del">
          <ac:chgData name="Calla Wiemer" userId="77eb88967580a5cd" providerId="LiveId" clId="{8F009539-9361-4D11-A7CB-1BB800E1A5B7}" dt="2023-04-08T05:41:13.435" v="11" actId="478"/>
          <ac:picMkLst>
            <pc:docMk/>
            <pc:sldMk cId="587908455" sldId="263"/>
            <ac:picMk id="4" creationId="{3B549BF0-AF56-2B15-38DF-E088030D47B4}"/>
          </ac:picMkLst>
        </pc:picChg>
      </pc:sldChg>
      <pc:sldChg chg="addSp delSp modSp mod">
        <pc:chgData name="Calla Wiemer" userId="77eb88967580a5cd" providerId="LiveId" clId="{8F009539-9361-4D11-A7CB-1BB800E1A5B7}" dt="2023-04-08T06:34:13.285" v="30" actId="1076"/>
        <pc:sldMkLst>
          <pc:docMk/>
          <pc:sldMk cId="3593738556" sldId="264"/>
        </pc:sldMkLst>
        <pc:spChg chg="mod">
          <ac:chgData name="Calla Wiemer" userId="77eb88967580a5cd" providerId="LiveId" clId="{8F009539-9361-4D11-A7CB-1BB800E1A5B7}" dt="2023-04-08T05:43:45.953" v="23" actId="20577"/>
          <ac:spMkLst>
            <pc:docMk/>
            <pc:sldMk cId="3593738556" sldId="264"/>
            <ac:spMk id="3" creationId="{DC4F03CA-CF97-02F0-40BF-99D3D635ADF2}"/>
          </ac:spMkLst>
        </pc:spChg>
        <pc:picChg chg="del">
          <ac:chgData name="Calla Wiemer" userId="77eb88967580a5cd" providerId="LiveId" clId="{8F009539-9361-4D11-A7CB-1BB800E1A5B7}" dt="2023-04-08T06:33:41.279" v="24" actId="478"/>
          <ac:picMkLst>
            <pc:docMk/>
            <pc:sldMk cId="3593738556" sldId="264"/>
            <ac:picMk id="4" creationId="{6F14F951-429D-1ECD-D179-D5EEBCEEEF24}"/>
          </ac:picMkLst>
        </pc:picChg>
        <pc:picChg chg="add mod">
          <ac:chgData name="Calla Wiemer" userId="77eb88967580a5cd" providerId="LiveId" clId="{8F009539-9361-4D11-A7CB-1BB800E1A5B7}" dt="2023-04-08T06:34:13.285" v="30" actId="1076"/>
          <ac:picMkLst>
            <pc:docMk/>
            <pc:sldMk cId="3593738556" sldId="264"/>
            <ac:picMk id="5" creationId="{AEBCBB81-ADC8-77A9-A29E-580C127D46B7}"/>
          </ac:picMkLst>
        </pc:picChg>
      </pc:sldChg>
      <pc:sldChg chg="del">
        <pc:chgData name="Calla Wiemer" userId="77eb88967580a5cd" providerId="LiveId" clId="{8F009539-9361-4D11-A7CB-1BB800E1A5B7}" dt="2023-04-08T05:32:53.175" v="6" actId="47"/>
        <pc:sldMkLst>
          <pc:docMk/>
          <pc:sldMk cId="2043448558" sldId="265"/>
        </pc:sldMkLst>
      </pc:sldChg>
      <pc:sldChg chg="del">
        <pc:chgData name="Calla Wiemer" userId="77eb88967580a5cd" providerId="LiveId" clId="{8F009539-9361-4D11-A7CB-1BB800E1A5B7}" dt="2023-04-08T05:32:54.664" v="7" actId="47"/>
        <pc:sldMkLst>
          <pc:docMk/>
          <pc:sldMk cId="2509989867" sldId="266"/>
        </pc:sldMkLst>
      </pc:sldChg>
      <pc:sldChg chg="del">
        <pc:chgData name="Calla Wiemer" userId="77eb88967580a5cd" providerId="LiveId" clId="{8F009539-9361-4D11-A7CB-1BB800E1A5B7}" dt="2023-04-08T05:32:55.602" v="8" actId="47"/>
        <pc:sldMkLst>
          <pc:docMk/>
          <pc:sldMk cId="2633612784" sldId="267"/>
        </pc:sldMkLst>
      </pc:sldChg>
      <pc:sldChg chg="del">
        <pc:chgData name="Calla Wiemer" userId="77eb88967580a5cd" providerId="LiveId" clId="{8F009539-9361-4D11-A7CB-1BB800E1A5B7}" dt="2023-04-08T05:32:56.625" v="9" actId="47"/>
        <pc:sldMkLst>
          <pc:docMk/>
          <pc:sldMk cId="250402056" sldId="268"/>
        </pc:sldMkLst>
      </pc:sldChg>
      <pc:sldChg chg="del">
        <pc:chgData name="Calla Wiemer" userId="77eb88967580a5cd" providerId="LiveId" clId="{8F009539-9361-4D11-A7CB-1BB800E1A5B7}" dt="2023-04-08T05:32:59.201" v="10" actId="47"/>
        <pc:sldMkLst>
          <pc:docMk/>
          <pc:sldMk cId="3956690030" sldId="269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B9CF372-EE0F-E963-4C58-B9F5B86D083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61256" y="1150212"/>
            <a:ext cx="8516983" cy="1932622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CFE563D-2627-A719-482F-945F0A1609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932" y="177874"/>
            <a:ext cx="10515600" cy="47705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37697752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B9CF372-EE0F-E963-4C58-B9F5B86D083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58932" y="2247492"/>
            <a:ext cx="8516983" cy="1932622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CFE563D-2627-A719-482F-945F0A1609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932" y="177874"/>
            <a:ext cx="5275217" cy="145498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787289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A66B2447-E9F7-95FE-F300-1A0B32119184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832804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ECB2ABB1-E9C4-3021-2543-0CC5E023FD2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0869" b="23024"/>
          <a:stretch/>
        </p:blipFill>
        <p:spPr>
          <a:xfrm>
            <a:off x="0" y="6376160"/>
            <a:ext cx="12192000" cy="477055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3154073B-445F-2D8C-0A95-62D933DB859C}"/>
              </a:ext>
            </a:extLst>
          </p:cNvPr>
          <p:cNvSpPr txBox="1"/>
          <p:nvPr userDrawn="1"/>
        </p:nvSpPr>
        <p:spPr>
          <a:xfrm>
            <a:off x="10419399" y="6364869"/>
            <a:ext cx="1772601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rgbClr val="F389A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Macroeconomics</a:t>
            </a:r>
          </a:p>
          <a:p>
            <a:pPr algn="ctr"/>
            <a:r>
              <a:rPr lang="en-GB" sz="1050" b="1" i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for Emerging East Asia</a:t>
            </a:r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20FD94C-C7CF-1101-16BC-6EF02DFEA0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932" y="177874"/>
            <a:ext cx="10515600" cy="47705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1323743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bg1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4C8A5911-F1C7-4620-C8D4-D0FD1DB4116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90616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ECB2ABB1-E9C4-3021-2543-0CC5E023FD2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0869" b="23024"/>
          <a:stretch/>
        </p:blipFill>
        <p:spPr>
          <a:xfrm>
            <a:off x="0" y="6376160"/>
            <a:ext cx="12192000" cy="477055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3154073B-445F-2D8C-0A95-62D933DB859C}"/>
              </a:ext>
            </a:extLst>
          </p:cNvPr>
          <p:cNvSpPr txBox="1"/>
          <p:nvPr userDrawn="1"/>
        </p:nvSpPr>
        <p:spPr>
          <a:xfrm>
            <a:off x="10419399" y="6364869"/>
            <a:ext cx="1772601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rgbClr val="F389A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Macroeconomics</a:t>
            </a:r>
          </a:p>
          <a:p>
            <a:pPr algn="ctr"/>
            <a:r>
              <a:rPr lang="en-GB" sz="1050" b="1" i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for Emerging East Asia</a:t>
            </a:r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20FD94C-C7CF-1101-16BC-6EF02DFEA0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932" y="177874"/>
            <a:ext cx="5288279" cy="13504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14338222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bg1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31C44DB0-EC9F-42E8-DFBC-43DEC6B0B0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932" y="177874"/>
            <a:ext cx="11623765" cy="1454983"/>
          </a:xfrm>
        </p:spPr>
        <p:txBody>
          <a:bodyPr/>
          <a:lstStyle/>
          <a:p>
            <a:r>
              <a:rPr lang="en-US"/>
              <a:t>Chart 8.1  </a:t>
            </a:r>
            <a:br>
              <a:rPr lang="en-US"/>
            </a:br>
            <a:r>
              <a:rPr lang="en-US"/>
              <a:t>Foreign Exchange Market Turnover by Instrument, 2001-2022</a:t>
            </a:r>
            <a:endParaRPr lang="en-PH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2A3AAE10-A68D-F9AC-131B-D4BFF65A539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94355" y="1960516"/>
            <a:ext cx="7403290" cy="43476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79084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DC4F03CA-CF97-02F0-40BF-99D3D635AD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931" y="177874"/>
            <a:ext cx="11710683" cy="477055"/>
          </a:xfrm>
        </p:spPr>
        <p:txBody>
          <a:bodyPr/>
          <a:lstStyle/>
          <a:p>
            <a:r>
              <a:rPr lang="en-US"/>
              <a:t>Table 8.1  Foreign Exchange Market Ranking &amp; Shares, 2022 </a:t>
            </a:r>
            <a:endParaRPr lang="en-PH"/>
          </a:p>
        </p:txBody>
      </p:sp>
      <p:pic>
        <p:nvPicPr>
          <p:cNvPr id="5" name="Picture 4" descr="Table&#10;&#10;Description automatically generated">
            <a:extLst>
              <a:ext uri="{FF2B5EF4-FFF2-40B4-BE49-F238E27FC236}">
                <a16:creationId xmlns:a16="http://schemas.microsoft.com/office/drawing/2014/main" id="{AEBCBB81-ADC8-77A9-A29E-580C127D46B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15389" y="833376"/>
            <a:ext cx="6161222" cy="59436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37385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3" id="{DBEC952E-E7CD-40AD-BFCB-085933C80C0D}" vid="{451F16DF-826F-4A71-A03A-D3187834ADFD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3" id="{DBEC952E-E7CD-40AD-BFCB-085933C80C0D}" vid="{2CC43116-F9B7-4B74-8957-A4A458687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macroforasia master</Template>
  <TotalTime>1204</TotalTime>
  <Words>21</Words>
  <Application>Microsoft Office PowerPoint</Application>
  <PresentationFormat>Widescreen</PresentationFormat>
  <Paragraphs>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Office Theme</vt:lpstr>
      <vt:lpstr>1_Office Theme</vt:lpstr>
      <vt:lpstr>Chart 8.1   Foreign Exchange Market Turnover by Instrument, 2001-2022</vt:lpstr>
      <vt:lpstr>Table 8.1  Foreign Exchange Market Ranking &amp; Shares, 2022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Calla Wiemer</dc:creator>
  <cp:lastModifiedBy>Calla Wiemer</cp:lastModifiedBy>
  <cp:revision>2</cp:revision>
  <dcterms:created xsi:type="dcterms:W3CDTF">2022-09-29T05:10:08Z</dcterms:created>
  <dcterms:modified xsi:type="dcterms:W3CDTF">2023-04-08T06:34:22Z</dcterms:modified>
</cp:coreProperties>
</file>