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38AF81-5C9F-4A79-B79A-2A23CD0D8BEF}" v="1" dt="2025-12-14T22:14:57.8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72772" autoAdjust="0"/>
  </p:normalViewPr>
  <p:slideViewPr>
    <p:cSldViewPr snapToGrid="0">
      <p:cViewPr varScale="1">
        <p:scale>
          <a:sx n="76" d="100"/>
          <a:sy n="76" d="100"/>
        </p:scale>
        <p:origin x="81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86E44831-6734-45FE-A906-8A28FFDD5944}"/>
    <pc:docChg chg="custSel modSld">
      <pc:chgData name="Calla Wiemer" userId="77eb88967580a5cd" providerId="LiveId" clId="{86E44831-6734-45FE-A906-8A28FFDD5944}" dt="2025-12-14T22:15:15.163" v="7" actId="1076"/>
      <pc:docMkLst>
        <pc:docMk/>
      </pc:docMkLst>
      <pc:sldChg chg="addSp delSp modSp mod">
        <pc:chgData name="Calla Wiemer" userId="77eb88967580a5cd" providerId="LiveId" clId="{86E44831-6734-45FE-A906-8A28FFDD5944}" dt="2025-12-14T22:15:15.163" v="7" actId="1076"/>
        <pc:sldMkLst>
          <pc:docMk/>
          <pc:sldMk cId="1640751809" sldId="258"/>
        </pc:sldMkLst>
        <pc:spChg chg="mod">
          <ac:chgData name="Calla Wiemer" userId="77eb88967580a5cd" providerId="LiveId" clId="{86E44831-6734-45FE-A906-8A28FFDD5944}" dt="2025-12-14T21:03:20.671" v="1" actId="20577"/>
          <ac:spMkLst>
            <pc:docMk/>
            <pc:sldMk cId="1640751809" sldId="258"/>
            <ac:spMk id="3" creationId="{E04C726F-0E54-3BBB-397D-5924709D4FD9}"/>
          </ac:spMkLst>
        </pc:spChg>
        <pc:picChg chg="add mod">
          <ac:chgData name="Calla Wiemer" userId="77eb88967580a5cd" providerId="LiveId" clId="{86E44831-6734-45FE-A906-8A28FFDD5944}" dt="2025-12-14T22:15:15.163" v="7" actId="1076"/>
          <ac:picMkLst>
            <pc:docMk/>
            <pc:sldMk cId="1640751809" sldId="258"/>
            <ac:picMk id="2" creationId="{6AFECD26-7E54-3037-79CC-C6A9D2C59A3B}"/>
          </ac:picMkLst>
        </pc:picChg>
        <pc:picChg chg="del">
          <ac:chgData name="Calla Wiemer" userId="77eb88967580a5cd" providerId="LiveId" clId="{86E44831-6734-45FE-A906-8A28FFDD5944}" dt="2025-12-14T22:14:47.270" v="2" actId="478"/>
          <ac:picMkLst>
            <pc:docMk/>
            <pc:sldMk cId="1640751809" sldId="258"/>
            <ac:picMk id="4" creationId="{70695A7E-B912-2261-CF9E-405311AAFB4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41E76-A03E-4C83-BB6A-C1DA2FDF60B0}" type="datetimeFigureOut">
              <a:rPr lang="en-PH" smtClean="0"/>
              <a:t>12/14/2025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436B15-A544-4ECF-93D4-978394121472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22549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sources: </a:t>
            </a:r>
          </a:p>
          <a:p>
            <a:r>
              <a:rPr lang="en-US"/>
              <a:t>World Bank World Development Indicators; </a:t>
            </a:r>
          </a:p>
          <a:p>
            <a:r>
              <a:rPr lang="en-US"/>
              <a:t>National Statistics, R.O.C.(Taiwan), https://nstatdb.dgbas.gov.tw/dgbasall/webMain.aspx?k=engmain.</a:t>
            </a:r>
          </a:p>
          <a:p>
            <a:r>
              <a:rPr lang="en-US"/>
              <a:t>World Economic Outlook Database, October 2024, https://www.imf.org/en/Publications/WEO/weo-database/2024/October</a:t>
            </a:r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436B15-A544-4ECF-93D4-978394121472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506791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04C726F-0E54-3BBB-397D-5924709D4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1.2  GDP Growth Rates Superimposed, 1961-2024</a:t>
            </a:r>
            <a:endParaRPr lang="en-PH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AFECD26-7E54-3037-79CC-C6A9D2C59A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67" y="1170455"/>
            <a:ext cx="11887066" cy="4819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751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croforasia master" id="{D4E158F6-9A74-4622-8612-BC828E69A1B4}" vid="{F36EFDE2-01DE-4562-BB76-87D5FDBC3A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167</TotalTime>
  <Words>76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Chart 1.2  GDP Growth Rates Superimposed, 1961-2024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6</cp:revision>
  <dcterms:created xsi:type="dcterms:W3CDTF">2022-09-28T05:03:08Z</dcterms:created>
  <dcterms:modified xsi:type="dcterms:W3CDTF">2025-12-14T22:15:17Z</dcterms:modified>
</cp:coreProperties>
</file>