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4"/>
  </p:notesMasterIdLst>
  <p:sldIdLst>
    <p:sldId id="263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89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DF87E99-B0CC-4074-9B88-41612140C826}" v="1" dt="2025-02-12T12:34:32.23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7" autoAdjust="0"/>
    <p:restoredTop sz="86757" autoAdjust="0"/>
  </p:normalViewPr>
  <p:slideViewPr>
    <p:cSldViewPr snapToGrid="0">
      <p:cViewPr varScale="1">
        <p:scale>
          <a:sx n="68" d="100"/>
          <a:sy n="68" d="100"/>
        </p:scale>
        <p:origin x="66" y="324"/>
      </p:cViewPr>
      <p:guideLst/>
    </p:cSldViewPr>
  </p:slideViewPr>
  <p:notesTextViewPr>
    <p:cViewPr>
      <p:scale>
        <a:sx n="1" d="1"/>
        <a:sy n="1" d="1"/>
      </p:scale>
      <p:origin x="0" y="-144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lla Wiemer" userId="77eb88967580a5cd" providerId="LiveId" clId="{FDF87E99-B0CC-4074-9B88-41612140C826}"/>
    <pc:docChg chg="custSel modSld">
      <pc:chgData name="Calla Wiemer" userId="77eb88967580a5cd" providerId="LiveId" clId="{FDF87E99-B0CC-4074-9B88-41612140C826}" dt="2025-02-12T12:34:39.999" v="14" actId="1076"/>
      <pc:docMkLst>
        <pc:docMk/>
      </pc:docMkLst>
      <pc:sldChg chg="addSp delSp modSp mod modNotesTx">
        <pc:chgData name="Calla Wiemer" userId="77eb88967580a5cd" providerId="LiveId" clId="{FDF87E99-B0CC-4074-9B88-41612140C826}" dt="2025-02-12T12:34:39.999" v="14" actId="1076"/>
        <pc:sldMkLst>
          <pc:docMk/>
          <pc:sldMk cId="3679970279" sldId="263"/>
        </pc:sldMkLst>
        <pc:spChg chg="mod">
          <ac:chgData name="Calla Wiemer" userId="77eb88967580a5cd" providerId="LiveId" clId="{FDF87E99-B0CC-4074-9B88-41612140C826}" dt="2025-02-12T12:33:32.546" v="0" actId="20577"/>
          <ac:spMkLst>
            <pc:docMk/>
            <pc:sldMk cId="3679970279" sldId="263"/>
            <ac:spMk id="3" creationId="{39073320-D20A-7A16-7E33-163C5911E0DE}"/>
          </ac:spMkLst>
        </pc:spChg>
        <pc:picChg chg="del">
          <ac:chgData name="Calla Wiemer" userId="77eb88967580a5cd" providerId="LiveId" clId="{FDF87E99-B0CC-4074-9B88-41612140C826}" dt="2025-02-12T12:34:18.867" v="10" actId="478"/>
          <ac:picMkLst>
            <pc:docMk/>
            <pc:sldMk cId="3679970279" sldId="263"/>
            <ac:picMk id="2" creationId="{B89BD17A-67C8-C16D-F3A8-B2992083B2AA}"/>
          </ac:picMkLst>
        </pc:picChg>
        <pc:picChg chg="add mod">
          <ac:chgData name="Calla Wiemer" userId="77eb88967580a5cd" providerId="LiveId" clId="{FDF87E99-B0CC-4074-9B88-41612140C826}" dt="2025-02-12T12:34:39.999" v="14" actId="1076"/>
          <ac:picMkLst>
            <pc:docMk/>
            <pc:sldMk cId="3679970279" sldId="263"/>
            <ac:picMk id="4" creationId="{94B11448-AC40-CD61-04CB-2D7B9F6D4AA7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4B5E5B-EA1B-42B6-838A-0E9F553E30D8}" type="datetimeFigureOut">
              <a:rPr lang="en-PH" smtClean="0"/>
              <a:t>12/02/2025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0274DE-EDD0-4A5A-97AA-5387E2E78E9A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6292270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Data sources: </a:t>
            </a:r>
          </a:p>
          <a:p>
            <a:r>
              <a:rPr lang="en-US"/>
              <a:t>reserves, IMF International Financial Statistics; GDP, IMF World Economic Outlook April 2023 (contains some preliminary estimates); Taiwan, Central Bank of the Republic of China (Taiwan)</a:t>
            </a:r>
          </a:p>
          <a:p>
            <a:r>
              <a:rPr lang="en-PH"/>
              <a:t>https://data.imf.org/?sk=4C514D48-B6BA-49ED-8AB9-52B0C1A0179B&amp;sId=1390030341854</a:t>
            </a:r>
          </a:p>
          <a:p>
            <a:r>
              <a:rPr lang="en-PH"/>
              <a:t>GDP, https://www.imf.org/en/Publications/WEO/weo-database/2024/October</a:t>
            </a:r>
          </a:p>
          <a:p>
            <a:r>
              <a:rPr lang="en-PH"/>
              <a:t>https://cpx.cbc.gov.tw/Tree/TreeSelect?mp=2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0274DE-EDD0-4A5A-97AA-5387E2E78E9A}" type="slidenum">
              <a:rPr lang="en-PH" smtClean="0"/>
              <a:t>1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5502957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9CF372-EE0F-E963-4C58-B9F5B86D08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61256" y="1150212"/>
            <a:ext cx="8516983" cy="193262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FE563D-2627-A719-482F-945F0A160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10515600" cy="4770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769775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9CF372-EE0F-E963-4C58-B9F5B86D08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8932" y="2247492"/>
            <a:ext cx="8516983" cy="193262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FE563D-2627-A719-482F-945F0A160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5275217" cy="14549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78728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66B2447-E9F7-95FE-F300-1A0B3211918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83280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CB2ABB1-E9C4-3021-2543-0CC5E023FD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869" b="23024"/>
          <a:stretch/>
        </p:blipFill>
        <p:spPr>
          <a:xfrm>
            <a:off x="0" y="6376160"/>
            <a:ext cx="12192000" cy="47705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154073B-445F-2D8C-0A95-62D933DB859C}"/>
              </a:ext>
            </a:extLst>
          </p:cNvPr>
          <p:cNvSpPr txBox="1"/>
          <p:nvPr userDrawn="1"/>
        </p:nvSpPr>
        <p:spPr>
          <a:xfrm>
            <a:off x="10419399" y="6364869"/>
            <a:ext cx="177260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389A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Macroeconomics</a:t>
            </a:r>
          </a:p>
          <a:p>
            <a:pPr algn="ctr"/>
            <a:r>
              <a:rPr lang="en-GB" sz="105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for Emerging East Asia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0FD94C-C7CF-1101-16BC-6EF02DFEA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10515600" cy="4770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32374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C8A5911-F1C7-4620-C8D4-D0FD1DB4116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90616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CB2ABB1-E9C4-3021-2543-0CC5E023FD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869" b="23024"/>
          <a:stretch/>
        </p:blipFill>
        <p:spPr>
          <a:xfrm>
            <a:off x="0" y="6376160"/>
            <a:ext cx="12192000" cy="47705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154073B-445F-2D8C-0A95-62D933DB859C}"/>
              </a:ext>
            </a:extLst>
          </p:cNvPr>
          <p:cNvSpPr txBox="1"/>
          <p:nvPr userDrawn="1"/>
        </p:nvSpPr>
        <p:spPr>
          <a:xfrm>
            <a:off x="10419399" y="6364869"/>
            <a:ext cx="177260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389A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Macroeconomics</a:t>
            </a:r>
          </a:p>
          <a:p>
            <a:pPr algn="ctr"/>
            <a:r>
              <a:rPr lang="en-GB" sz="105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for Emerging East Asia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0FD94C-C7CF-1101-16BC-6EF02DFEA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5288279" cy="1350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433822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9073320-D20A-7A16-7E33-163C5911E0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Chart 11.3  Official Reserves/GDP, 2023</a:t>
            </a:r>
            <a:endParaRPr lang="en-PH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4B11448-AC40-CD61-04CB-2D7B9F6D4A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85735" y="914400"/>
            <a:ext cx="4820530" cy="5373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99702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DBEC952E-E7CD-40AD-BFCB-085933C80C0D}" vid="{451F16DF-826F-4A71-A03A-D3187834ADFD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DBEC952E-E7CD-40AD-BFCB-085933C80C0D}" vid="{2CC43116-F9B7-4B74-8957-A4A458687F27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macroforasia master</Template>
  <TotalTime>177</TotalTime>
  <Words>98</Words>
  <Application>Microsoft Office PowerPoint</Application>
  <PresentationFormat>Widescreen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Office Theme</vt:lpstr>
      <vt:lpstr>1_Office Theme</vt:lpstr>
      <vt:lpstr>Chart 11.3  Official Reserves/GDP, 2023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Calla Wiemer</dc:creator>
  <cp:lastModifiedBy>Calla Wiemer</cp:lastModifiedBy>
  <cp:revision>4</cp:revision>
  <dcterms:created xsi:type="dcterms:W3CDTF">2022-09-30T00:45:56Z</dcterms:created>
  <dcterms:modified xsi:type="dcterms:W3CDTF">2025-02-12T12:34:47Z</dcterms:modified>
</cp:coreProperties>
</file>